
<file path=[Content_Types].xml><?xml version="1.0" encoding="utf-8"?>
<Types xmlns="http://schemas.openxmlformats.org/package/2006/content-types">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tags/tag4.xml" ContentType="application/vnd.openxmlformats-officedocument.presentationml.tags+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tags/tag49.xml" ContentType="application/vnd.openxmlformats-officedocument.presentationml.tag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tags/tag38.xml" ContentType="application/vnd.openxmlformats-officedocument.presentationml.tags+xml"/>
  <Override PartName="/ppt/tags/tag56.xml" ContentType="application/vnd.openxmlformats-officedocument.presentationml.tags+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Default Extension="bin" ContentType="application/vnd.openxmlformats-officedocument.oleObject"/>
  <Default Extension="png" ContentType="image/png"/>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Default Extension="emf" ContentType="image/x-emf"/>
  <Override PartName="/ppt/tags/tag3.xml" ContentType="application/vnd.openxmlformats-officedocument.presentationml.tags+xml"/>
  <Override PartName="/ppt/tags/tag39.xml" ContentType="application/vnd.openxmlformats-officedocument.presentationml.tags+xml"/>
  <Override PartName="/ppt/tags/tag59.xml" ContentType="application/vnd.openxmlformats-officedocument.presentationml.tags+xml"/>
  <Override PartName="/ppt/presentation.xml" ContentType="application/vnd.openxmlformats-officedocument.presentationml.presentation.main+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Override PartName="/ppt/slideLayouts/slideLayout10.xml" ContentType="application/vnd.openxmlformats-officedocument.presentationml.slideLayout+xml"/>
  <Default Extension="vml" ContentType="application/vnd.openxmlformats-officedocument.vmlDrawing"/>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notesSlides/notesSlide6.xml" ContentType="application/vnd.openxmlformats-officedocument.presentationml.notes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ags/tag11.xml" ContentType="application/vnd.openxmlformats-officedocument.presentationml.tags+xml"/>
  <Override PartName="/ppt/tags/tag20.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tags/tag2.xml" ContentType="application/vnd.openxmlformats-officedocument.presentationml.tags+xml"/>
  <Override PartName="/ppt/tags/tag58.xml" ContentType="application/vnd.openxmlformats-officedocument.presentationml.tags+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tags/tag29.xml" ContentType="application/vnd.openxmlformats-officedocument.presentationml.tags+xml"/>
  <Override PartName="/ppt/tags/tag47.xml" ContentType="application/vnd.openxmlformats-officedocument.presentationml.tags+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32.xml" ContentType="application/vnd.openxmlformats-officedocument.presentationml.tags+xml"/>
  <Override PartName="/ppt/tags/tag50.xml" ContentType="application/vnd.openxmlformats-officedocument.presentationml.tags+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5117" r:id="rId1"/>
  </p:sldMasterIdLst>
  <p:notesMasterIdLst>
    <p:notesMasterId r:id="rId8"/>
  </p:notesMasterIdLst>
  <p:handoutMasterIdLst>
    <p:handoutMasterId r:id="rId9"/>
  </p:handoutMasterIdLst>
  <p:sldIdLst>
    <p:sldId id="276" r:id="rId2"/>
    <p:sldId id="522" r:id="rId3"/>
    <p:sldId id="550" r:id="rId4"/>
    <p:sldId id="551" r:id="rId5"/>
    <p:sldId id="523" r:id="rId6"/>
    <p:sldId id="279" r:id="rId7"/>
  </p:sldIdLst>
  <p:sldSz cx="12192000" cy="6858000"/>
  <p:notesSz cx="9236075" cy="6950075"/>
  <p:custShowLst>
    <p:custShow name="Format Guide Workshop" id="0">
      <p:sldLst/>
    </p:custShow>
  </p:custShowLst>
  <p:custDataLst>
    <p:tags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DD1E5"/>
    <a:srgbClr val="FF9F9F"/>
    <a:srgbClr val="F5270B"/>
    <a:srgbClr val="2C2C2C"/>
    <a:srgbClr val="F2F2F2"/>
    <a:srgbClr val="BABABA"/>
    <a:srgbClr val="CBCBCB"/>
    <a:srgbClr val="D9D9D9"/>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3" autoAdjust="0"/>
    <p:restoredTop sz="96187" autoAdjust="0"/>
  </p:normalViewPr>
  <p:slideViewPr>
    <p:cSldViewPr snapToGrid="0">
      <p:cViewPr varScale="1">
        <p:scale>
          <a:sx n="66" d="100"/>
          <a:sy n="66" d="100"/>
        </p:scale>
        <p:origin x="-398" y="-8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105" d="100"/>
          <a:sy n="105" d="100"/>
        </p:scale>
        <p:origin x="120" y="180"/>
      </p:cViewPr>
      <p:guideLst/>
    </p:cSldViewPr>
  </p:notesViewPr>
  <p:gridSpacing cx="40551100" cy="405511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4002299" cy="348711"/>
          </a:xfrm>
          <a:prstGeom prst="rect">
            <a:avLst/>
          </a:prstGeom>
        </p:spPr>
        <p:txBody>
          <a:bodyPr vert="horz" lIns="92492" tIns="46246" rIns="92492" bIns="46246" rtlCol="0"/>
          <a:lstStyle>
            <a:lvl1pPr algn="l">
              <a:defRPr sz="1200"/>
            </a:lvl1pPr>
          </a:lstStyle>
          <a:p>
            <a:endParaRPr lang="en-US" sz="800" dirty="0"/>
          </a:p>
        </p:txBody>
      </p:sp>
      <p:sp>
        <p:nvSpPr>
          <p:cNvPr id="3" name="Date Placeholder 2"/>
          <p:cNvSpPr>
            <a:spLocks noGrp="1"/>
          </p:cNvSpPr>
          <p:nvPr>
            <p:ph type="dt" sz="quarter" idx="1"/>
          </p:nvPr>
        </p:nvSpPr>
        <p:spPr>
          <a:xfrm>
            <a:off x="5231641" y="2"/>
            <a:ext cx="4002299" cy="348711"/>
          </a:xfrm>
          <a:prstGeom prst="rect">
            <a:avLst/>
          </a:prstGeom>
        </p:spPr>
        <p:txBody>
          <a:bodyPr vert="horz" lIns="92492" tIns="46246" rIns="92492" bIns="46246" rtlCol="0"/>
          <a:lstStyle>
            <a:lvl1pPr algn="r">
              <a:defRPr sz="1200"/>
            </a:lvl1pPr>
          </a:lstStyle>
          <a:p>
            <a:fld id="{57691E93-EF64-46CC-85E2-BBB5BEDB9501}" type="datetimeFigureOut">
              <a:rPr lang="en-US" sz="800"/>
              <a:pPr/>
              <a:t>9/20/2018</a:t>
            </a:fld>
            <a:endParaRPr lang="en-US" sz="800" dirty="0"/>
          </a:p>
        </p:txBody>
      </p:sp>
      <p:sp>
        <p:nvSpPr>
          <p:cNvPr id="4" name="Footer Placeholder 3"/>
          <p:cNvSpPr>
            <a:spLocks noGrp="1"/>
          </p:cNvSpPr>
          <p:nvPr>
            <p:ph type="ftr" sz="quarter" idx="2"/>
          </p:nvPr>
        </p:nvSpPr>
        <p:spPr>
          <a:xfrm>
            <a:off x="2" y="6601367"/>
            <a:ext cx="4002299" cy="348710"/>
          </a:xfrm>
          <a:prstGeom prst="rect">
            <a:avLst/>
          </a:prstGeom>
        </p:spPr>
        <p:txBody>
          <a:bodyPr vert="horz" lIns="92492" tIns="46246" rIns="92492" bIns="46246" rtlCol="0" anchor="b"/>
          <a:lstStyle>
            <a:lvl1pPr algn="l">
              <a:defRPr sz="1200"/>
            </a:lvl1pPr>
          </a:lstStyle>
          <a:p>
            <a:endParaRPr lang="en-US" sz="800" dirty="0"/>
          </a:p>
        </p:txBody>
      </p:sp>
      <p:sp>
        <p:nvSpPr>
          <p:cNvPr id="5" name="Slide Number Placeholder 4"/>
          <p:cNvSpPr>
            <a:spLocks noGrp="1"/>
          </p:cNvSpPr>
          <p:nvPr>
            <p:ph type="sldNum" sz="quarter" idx="3"/>
          </p:nvPr>
        </p:nvSpPr>
        <p:spPr>
          <a:xfrm>
            <a:off x="5231641" y="6601367"/>
            <a:ext cx="4002299" cy="348710"/>
          </a:xfrm>
          <a:prstGeom prst="rect">
            <a:avLst/>
          </a:prstGeom>
        </p:spPr>
        <p:txBody>
          <a:bodyPr vert="horz" lIns="92492" tIns="46246" rIns="92492" bIns="46246" rtlCol="0" anchor="b"/>
          <a:lstStyle>
            <a:lvl1pPr algn="r">
              <a:defRPr sz="1200"/>
            </a:lvl1pPr>
          </a:lstStyle>
          <a:p>
            <a:fld id="{3DCECA85-2A7A-423F-89EA-6868CB52DF19}" type="slidenum">
              <a:rPr lang="en-US" sz="800"/>
              <a:pPr/>
              <a:t>‹#›</a:t>
            </a:fld>
            <a:endParaRPr lang="en-US" sz="800" dirty="0"/>
          </a:p>
        </p:txBody>
      </p:sp>
    </p:spTree>
    <p:extLst>
      <p:ext uri="{BB962C8B-B14F-4D97-AF65-F5344CB8AC3E}">
        <p14:creationId xmlns:p14="http://schemas.microsoft.com/office/powerpoint/2010/main" xmlns="" val="1709377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0" y="5406893"/>
            <a:ext cx="9233938" cy="154318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492" tIns="46246" rIns="92492" bIns="46246" rtlCol="0" anchor="ctr"/>
          <a:lstStyle/>
          <a:p>
            <a:pPr algn="ctr"/>
            <a:endParaRPr lang="en-US" dirty="0">
              <a:latin typeface="+mn-lt"/>
              <a:sym typeface="+mn-lt"/>
            </a:endParaRPr>
          </a:p>
        </p:txBody>
      </p:sp>
      <p:sp>
        <p:nvSpPr>
          <p:cNvPr id="2" name="Header Placeholder 1"/>
          <p:cNvSpPr>
            <a:spLocks noGrp="1"/>
          </p:cNvSpPr>
          <p:nvPr>
            <p:ph type="hdr" sz="quarter"/>
          </p:nvPr>
        </p:nvSpPr>
        <p:spPr>
          <a:xfrm>
            <a:off x="109538" y="2"/>
            <a:ext cx="3892763" cy="348711"/>
          </a:xfrm>
          <a:prstGeom prst="rect">
            <a:avLst/>
          </a:prstGeom>
        </p:spPr>
        <p:txBody>
          <a:bodyPr vert="horz" lIns="92492" tIns="46246" rIns="92492" bIns="46246" rtlCol="0"/>
          <a:lstStyle>
            <a:lvl1pPr algn="l">
              <a:defRPr sz="800">
                <a:latin typeface="+mn-lt"/>
                <a:sym typeface="+mn-lt"/>
              </a:defRPr>
            </a:lvl1pPr>
          </a:lstStyle>
          <a:p>
            <a:endParaRPr lang="en-US" dirty="0"/>
          </a:p>
        </p:txBody>
      </p:sp>
      <p:sp>
        <p:nvSpPr>
          <p:cNvPr id="3" name="Date Placeholder 2"/>
          <p:cNvSpPr>
            <a:spLocks noGrp="1"/>
          </p:cNvSpPr>
          <p:nvPr>
            <p:ph type="dt" idx="1"/>
          </p:nvPr>
        </p:nvSpPr>
        <p:spPr>
          <a:xfrm>
            <a:off x="5231641" y="2"/>
            <a:ext cx="3894897" cy="348711"/>
          </a:xfrm>
          <a:prstGeom prst="rect">
            <a:avLst/>
          </a:prstGeom>
        </p:spPr>
        <p:txBody>
          <a:bodyPr vert="horz" lIns="92492" tIns="46246" rIns="92492" bIns="46246" rtlCol="0"/>
          <a:lstStyle>
            <a:lvl1pPr algn="r">
              <a:defRPr sz="800">
                <a:latin typeface="+mn-lt"/>
                <a:sym typeface="+mn-lt"/>
              </a:defRPr>
            </a:lvl1pPr>
          </a:lstStyle>
          <a:p>
            <a:fld id="{3AD9BDA7-98EF-4344-B91C-30A07E8A84B0}" type="datetimeFigureOut">
              <a:rPr lang="en-US" smtClean="0"/>
              <a:pPr/>
              <a:t>9/20/2018</a:t>
            </a:fld>
            <a:endParaRPr lang="en-US" dirty="0"/>
          </a:p>
        </p:txBody>
      </p:sp>
      <p:sp>
        <p:nvSpPr>
          <p:cNvPr id="4" name="Slide Image Placeholder 3"/>
          <p:cNvSpPr>
            <a:spLocks noGrp="1" noRot="1" noChangeAspect="1"/>
          </p:cNvSpPr>
          <p:nvPr>
            <p:ph type="sldImg" idx="2"/>
          </p:nvPr>
        </p:nvSpPr>
        <p:spPr>
          <a:xfrm>
            <a:off x="109538" y="209550"/>
            <a:ext cx="9017000" cy="5072063"/>
          </a:xfrm>
          <a:prstGeom prst="rect">
            <a:avLst/>
          </a:prstGeom>
          <a:noFill/>
          <a:ln w="9525">
            <a:solidFill>
              <a:schemeClr val="bg2"/>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124053" y="5490869"/>
            <a:ext cx="8987970" cy="674425"/>
          </a:xfrm>
          <a:prstGeom prst="rect">
            <a:avLst/>
          </a:prstGeom>
        </p:spPr>
        <p:txBody>
          <a:bodyPr vert="horz" lIns="92492" tIns="46246" rIns="92492" bIns="46246"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109538" y="6601367"/>
            <a:ext cx="3892763" cy="348710"/>
          </a:xfrm>
          <a:prstGeom prst="rect">
            <a:avLst/>
          </a:prstGeom>
        </p:spPr>
        <p:txBody>
          <a:bodyPr vert="horz" lIns="92492" tIns="46246" rIns="92492" bIns="46246" rtlCol="0" anchor="b"/>
          <a:lstStyle>
            <a:lvl1pPr algn="l">
              <a:defRPr sz="800">
                <a:latin typeface="+mn-lt"/>
                <a:sym typeface="+mn-lt"/>
              </a:defRPr>
            </a:lvl1pPr>
          </a:lstStyle>
          <a:p>
            <a:endParaRPr lang="en-US" dirty="0"/>
          </a:p>
        </p:txBody>
      </p:sp>
      <p:sp>
        <p:nvSpPr>
          <p:cNvPr id="7" name="Slide Number Placeholder 6"/>
          <p:cNvSpPr>
            <a:spLocks noGrp="1"/>
          </p:cNvSpPr>
          <p:nvPr>
            <p:ph type="sldNum" sz="quarter" idx="5"/>
          </p:nvPr>
        </p:nvSpPr>
        <p:spPr>
          <a:xfrm>
            <a:off x="5231642" y="6601367"/>
            <a:ext cx="3880382" cy="348710"/>
          </a:xfrm>
          <a:prstGeom prst="rect">
            <a:avLst/>
          </a:prstGeom>
        </p:spPr>
        <p:txBody>
          <a:bodyPr vert="horz" lIns="92492" tIns="46246" rIns="92492" bIns="46246" rtlCol="0" anchor="b"/>
          <a:lstStyle>
            <a:lvl1pPr algn="r">
              <a:defRPr sz="800">
                <a:latin typeface="+mn-lt"/>
                <a:sym typeface="+mn-lt"/>
              </a:defRPr>
            </a:lvl1pPr>
          </a:lstStyle>
          <a:p>
            <a:r>
              <a:rPr lang="en-US" smtClean="0"/>
              <a:t>Notes view: </a:t>
            </a:r>
            <a:fld id="{128CEAFE-FA94-43E5-B0FF-D47E1CCDD1B4}" type="slidenum">
              <a:rPr lang="en-US" smtClean="0"/>
              <a:pPr/>
              <a:t>‹#›</a:t>
            </a:fld>
            <a:endParaRPr lang="en-US" dirty="0"/>
          </a:p>
        </p:txBody>
      </p:sp>
    </p:spTree>
    <p:extLst>
      <p:ext uri="{BB962C8B-B14F-4D97-AF65-F5344CB8AC3E}">
        <p14:creationId xmlns:p14="http://schemas.microsoft.com/office/powerpoint/2010/main" xmlns="" val="4173362221"/>
      </p:ext>
    </p:extLst>
  </p:cSld>
  <p:clrMap bg1="lt1" tx1="dk1" bg2="lt2" tx2="dk2" accent1="accent1" accent2="accent2" accent3="accent3" accent4="accent4" accent5="accent5" accent6="accent6" hlink="hlink" folHlink="folHlink"/>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sym typeface="+mn-lt"/>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sym typeface="+mn-lt"/>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sym typeface="+mn-lt"/>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sym typeface="+mn-lt"/>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sym typeface="+mn-lt"/>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mod="1">
    <p:ext uri="{620B2872-D7B9-4A21-9093-7833F8D536E1}">
      <p15:sldGuideLst xmlns:p15="http://schemas.microsoft.com/office/powerpoint/2012/main" xmlns="">
        <p15:guide id="1" orient="horz" pos="2190" userDrawn="1">
          <p15:clr>
            <a:srgbClr val="F26B43"/>
          </p15:clr>
        </p15:guide>
        <p15:guide id="2" pos="2909"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r>
              <a:rPr lang="en-US" smtClean="0"/>
              <a:t>Notes view: </a:t>
            </a:r>
            <a:fld id="{128CEAFE-FA94-43E5-B0FF-D47E1CCDD1B4}" type="slidenum">
              <a:rPr lang="en-US" smtClean="0"/>
              <a:pPr/>
              <a:t>0</a:t>
            </a:fld>
            <a:endParaRPr lang="en-US" dirty="0"/>
          </a:p>
        </p:txBody>
      </p:sp>
    </p:spTree>
    <p:extLst>
      <p:ext uri="{BB962C8B-B14F-4D97-AF65-F5344CB8AC3E}">
        <p14:creationId xmlns:p14="http://schemas.microsoft.com/office/powerpoint/2010/main" xmlns="" val="3029938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dirty="0"/>
              <a:t>Notes view: </a:t>
            </a:r>
            <a:fld id="{128CEAFE-FA94-43E5-B0FF-D47E1CCDD1B4}" type="slidenum">
              <a:rPr lang="en-US" smtClean="0"/>
              <a:pPr/>
              <a:t>1</a:t>
            </a:fld>
            <a:endParaRPr lang="en-US" dirty="0"/>
          </a:p>
        </p:txBody>
      </p:sp>
    </p:spTree>
    <p:extLst>
      <p:ext uri="{BB962C8B-B14F-4D97-AF65-F5344CB8AC3E}">
        <p14:creationId xmlns:p14="http://schemas.microsoft.com/office/powerpoint/2010/main" xmlns="" val="930956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dirty="0"/>
              <a:t>Notes view: </a:t>
            </a:r>
            <a:fld id="{128CEAFE-FA94-43E5-B0FF-D47E1CCDD1B4}" type="slidenum">
              <a:rPr lang="en-US" smtClean="0"/>
              <a:pPr/>
              <a:t>2</a:t>
            </a:fld>
            <a:endParaRPr lang="en-US" dirty="0"/>
          </a:p>
        </p:txBody>
      </p:sp>
    </p:spTree>
    <p:extLst>
      <p:ext uri="{BB962C8B-B14F-4D97-AF65-F5344CB8AC3E}">
        <p14:creationId xmlns:p14="http://schemas.microsoft.com/office/powerpoint/2010/main" xmlns="" val="1697690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dirty="0" smtClean="0"/>
              <a:t>Notes view: </a:t>
            </a:r>
            <a:fld id="{128CEAFE-FA94-43E5-B0FF-D47E1CCDD1B4}" type="slidenum">
              <a:rPr lang="en-US" smtClean="0"/>
              <a:pPr/>
              <a:t>3</a:t>
            </a:fld>
            <a:endParaRPr lang="en-US" dirty="0"/>
          </a:p>
        </p:txBody>
      </p:sp>
    </p:spTree>
    <p:extLst>
      <p:ext uri="{BB962C8B-B14F-4D97-AF65-F5344CB8AC3E}">
        <p14:creationId xmlns:p14="http://schemas.microsoft.com/office/powerpoint/2010/main" xmlns="" val="3523437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r>
              <a:rPr lang="en-US" dirty="0"/>
              <a:t>Notes view: </a:t>
            </a:r>
            <a:fld id="{128CEAFE-FA94-43E5-B0FF-D47E1CCDD1B4}" type="slidenum">
              <a:rPr lang="en-US" smtClean="0"/>
              <a:pPr/>
              <a:t>4</a:t>
            </a:fld>
            <a:endParaRPr lang="en-US" dirty="0"/>
          </a:p>
        </p:txBody>
      </p:sp>
    </p:spTree>
    <p:extLst>
      <p:ext uri="{BB962C8B-B14F-4D97-AF65-F5344CB8AC3E}">
        <p14:creationId xmlns:p14="http://schemas.microsoft.com/office/powerpoint/2010/main" xmlns="" val="1956498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r>
              <a:rPr lang="en-US" smtClean="0"/>
              <a:t>Notes view: </a:t>
            </a:r>
            <a:fld id="{128CEAFE-FA94-43E5-B0FF-D47E1CCDD1B4}" type="slidenum">
              <a:rPr lang="en-US" smtClean="0"/>
              <a:pPr/>
              <a:t>5</a:t>
            </a:fld>
            <a:endParaRPr lang="en-US" dirty="0"/>
          </a:p>
        </p:txBody>
      </p:sp>
    </p:spTree>
    <p:extLst>
      <p:ext uri="{BB962C8B-B14F-4D97-AF65-F5344CB8AC3E}">
        <p14:creationId xmlns:p14="http://schemas.microsoft.com/office/powerpoint/2010/main" xmlns="" val="18703259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vmlDrawing" Target="../drawings/vmlDrawing2.v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11.vml"/><Relationship Id="rId5" Type="http://schemas.openxmlformats.org/officeDocument/2006/relationships/image" Target="../media/image4.png"/><Relationship Id="rId4" Type="http://schemas.openxmlformats.org/officeDocument/2006/relationships/oleObject" Target="../embeddings/oleObject11.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12.vml"/><Relationship Id="rId5" Type="http://schemas.openxmlformats.org/officeDocument/2006/relationships/image" Target="../media/image5.png"/><Relationship Id="rId4" Type="http://schemas.openxmlformats.org/officeDocument/2006/relationships/oleObject" Target="../embeddings/oleObject12.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vmlDrawing" Target="../drawings/vmlDrawing13.vml"/><Relationship Id="rId5" Type="http://schemas.openxmlformats.org/officeDocument/2006/relationships/image" Target="../media/image6.png"/><Relationship Id="rId4" Type="http://schemas.openxmlformats.org/officeDocument/2006/relationships/oleObject" Target="../embeddings/oleObject13.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vmlDrawing" Target="../drawings/vmlDrawing14.vml"/><Relationship Id="rId5" Type="http://schemas.openxmlformats.org/officeDocument/2006/relationships/image" Target="../media/image8.png"/><Relationship Id="rId4" Type="http://schemas.openxmlformats.org/officeDocument/2006/relationships/oleObject" Target="../embeddings/oleObject14.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vmlDrawing" Target="../drawings/vmlDrawing15.vml"/><Relationship Id="rId5" Type="http://schemas.openxmlformats.org/officeDocument/2006/relationships/image" Target="../media/image6.png"/><Relationship Id="rId4" Type="http://schemas.openxmlformats.org/officeDocument/2006/relationships/oleObject" Target="../embeddings/oleObject15.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vmlDrawing" Target="../drawings/vmlDrawing16.vml"/><Relationship Id="rId5" Type="http://schemas.openxmlformats.org/officeDocument/2006/relationships/image" Target="../media/image5.png"/><Relationship Id="rId4" Type="http://schemas.openxmlformats.org/officeDocument/2006/relationships/oleObject" Target="../embeddings/oleObject16.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vmlDrawing" Target="../drawings/vmlDrawing17.vml"/><Relationship Id="rId5" Type="http://schemas.openxmlformats.org/officeDocument/2006/relationships/image" Target="../media/image6.png"/><Relationship Id="rId4" Type="http://schemas.openxmlformats.org/officeDocument/2006/relationships/oleObject" Target="../embeddings/oleObject17.bin"/></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vmlDrawing" Target="../drawings/vmlDrawing18.vml"/><Relationship Id="rId5" Type="http://schemas.openxmlformats.org/officeDocument/2006/relationships/image" Target="../media/image5.png"/><Relationship Id="rId4" Type="http://schemas.openxmlformats.org/officeDocument/2006/relationships/oleObject" Target="../embeddings/oleObject18.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vmlDrawing" Target="../drawings/vmlDrawing19.vml"/><Relationship Id="rId5" Type="http://schemas.openxmlformats.org/officeDocument/2006/relationships/image" Target="../media/image6.png"/><Relationship Id="rId4" Type="http://schemas.openxmlformats.org/officeDocument/2006/relationships/oleObject" Target="../embeddings/oleObject19.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vmlDrawing" Target="../drawings/vmlDrawing20.vml"/><Relationship Id="rId4" Type="http://schemas.openxmlformats.org/officeDocument/2006/relationships/oleObject" Target="../embeddings/oleObject20.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vmlDrawing" Target="../drawings/vmlDrawing21.vml"/><Relationship Id="rId4" Type="http://schemas.openxmlformats.org/officeDocument/2006/relationships/oleObject" Target="../embeddings/oleObject21.bin"/></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vmlDrawing" Target="../drawings/vmlDrawing22.vml"/><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vmlDrawing" Target="../drawings/vmlDrawing23.vml"/><Relationship Id="rId4" Type="http://schemas.openxmlformats.org/officeDocument/2006/relationships/oleObject" Target="../embeddings/oleObject23.bin"/></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24.vml"/><Relationship Id="rId4" Type="http://schemas.openxmlformats.org/officeDocument/2006/relationships/oleObject" Target="../embeddings/oleObject24.bin"/></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vmlDrawing" Target="../drawings/vmlDrawing25.vml"/><Relationship Id="rId4" Type="http://schemas.openxmlformats.org/officeDocument/2006/relationships/oleObject" Target="../embeddings/oleObject25.bin"/></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vmlDrawing" Target="../drawings/vmlDrawing26.vml"/><Relationship Id="rId4" Type="http://schemas.openxmlformats.org/officeDocument/2006/relationships/oleObject" Target="../embeddings/oleObject26.bin"/></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vmlDrawing" Target="../drawings/vmlDrawing27.vml"/><Relationship Id="rId4" Type="http://schemas.openxmlformats.org/officeDocument/2006/relationships/image" Target="../media/image10.emf"/></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vmlDrawing" Target="../drawings/vmlDrawing28.vml"/><Relationship Id="rId4" Type="http://schemas.openxmlformats.org/officeDocument/2006/relationships/oleObject" Target="../embeddings/oleObject28.bin"/></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vmlDrawing" Target="../drawings/vmlDrawing29.vml"/><Relationship Id="rId4" Type="http://schemas.openxmlformats.org/officeDocument/2006/relationships/image" Target="../media/image3.emf"/></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vmlDrawing" Target="../drawings/vmlDrawing30.vml"/><Relationship Id="rId4" Type="http://schemas.openxmlformats.org/officeDocument/2006/relationships/oleObject" Target="../embeddings/oleObject30.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vmlDrawing" Target="../drawings/vmlDrawing31.vml"/><Relationship Id="rId4" Type="http://schemas.openxmlformats.org/officeDocument/2006/relationships/oleObject" Target="../embeddings/oleObject31.bin"/></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vmlDrawing" Target="../drawings/vmlDrawing32.vml"/><Relationship Id="rId4" Type="http://schemas.openxmlformats.org/officeDocument/2006/relationships/oleObject" Target="../embeddings/oleObject32.bin"/></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vmlDrawing" Target="../drawings/vmlDrawing33.vml"/></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vmlDrawing" Target="../drawings/vmlDrawing34.vml"/><Relationship Id="rId5" Type="http://schemas.openxmlformats.org/officeDocument/2006/relationships/image" Target="../media/image4.png"/><Relationship Id="rId4" Type="http://schemas.openxmlformats.org/officeDocument/2006/relationships/oleObject" Target="../embeddings/oleObject34.bin"/></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vmlDrawing" Target="../drawings/vmlDrawing35.vml"/><Relationship Id="rId5" Type="http://schemas.openxmlformats.org/officeDocument/2006/relationships/image" Target="../media/image4.png"/><Relationship Id="rId4" Type="http://schemas.openxmlformats.org/officeDocument/2006/relationships/oleObject" Target="../embeddings/oleObject35.bin"/></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vmlDrawing" Target="../drawings/vmlDrawing36.vml"/><Relationship Id="rId5" Type="http://schemas.openxmlformats.org/officeDocument/2006/relationships/image" Target="../media/image4.png"/><Relationship Id="rId4" Type="http://schemas.openxmlformats.org/officeDocument/2006/relationships/oleObject" Target="../embeddings/oleObject36.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vmlDrawing" Target="../drawings/vmlDrawing37.vml"/><Relationship Id="rId5" Type="http://schemas.openxmlformats.org/officeDocument/2006/relationships/image" Target="../media/image4.png"/><Relationship Id="rId4" Type="http://schemas.openxmlformats.org/officeDocument/2006/relationships/oleObject" Target="../embeddings/oleObject37.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vmlDrawing" Target="../drawings/vmlDrawing38.vml"/><Relationship Id="rId5" Type="http://schemas.openxmlformats.org/officeDocument/2006/relationships/image" Target="../media/image4.png"/><Relationship Id="rId4" Type="http://schemas.openxmlformats.org/officeDocument/2006/relationships/oleObject" Target="../embeddings/oleObject38.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3.xml"/><Relationship Id="rId1" Type="http://schemas.openxmlformats.org/officeDocument/2006/relationships/vmlDrawing" Target="../drawings/vmlDrawing39.vml"/><Relationship Id="rId5" Type="http://schemas.openxmlformats.org/officeDocument/2006/relationships/image" Target="../media/image4.png"/><Relationship Id="rId4" Type="http://schemas.openxmlformats.org/officeDocument/2006/relationships/oleObject" Target="../embeddings/oleObject39.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vmlDrawing" Target="../drawings/vmlDrawing40.vml"/><Relationship Id="rId5" Type="http://schemas.openxmlformats.org/officeDocument/2006/relationships/image" Target="../media/image5.png"/><Relationship Id="rId4" Type="http://schemas.openxmlformats.org/officeDocument/2006/relationships/oleObject" Target="../embeddings/oleObject40.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5.xml"/><Relationship Id="rId1" Type="http://schemas.openxmlformats.org/officeDocument/2006/relationships/vmlDrawing" Target="../drawings/vmlDrawing41.vml"/><Relationship Id="rId5" Type="http://schemas.openxmlformats.org/officeDocument/2006/relationships/image" Target="../media/image6.png"/><Relationship Id="rId4" Type="http://schemas.openxmlformats.org/officeDocument/2006/relationships/oleObject" Target="../embeddings/oleObject41.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vmlDrawing" Target="../drawings/vmlDrawing42.vml"/><Relationship Id="rId5" Type="http://schemas.openxmlformats.org/officeDocument/2006/relationships/image" Target="../media/image8.png"/><Relationship Id="rId4" Type="http://schemas.openxmlformats.org/officeDocument/2006/relationships/oleObject" Target="../embeddings/oleObject42.bin"/></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vmlDrawing" Target="../drawings/vmlDrawing43.vml"/><Relationship Id="rId5" Type="http://schemas.openxmlformats.org/officeDocument/2006/relationships/image" Target="../media/image6.png"/><Relationship Id="rId4" Type="http://schemas.openxmlformats.org/officeDocument/2006/relationships/oleObject" Target="../embeddings/oleObject43.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vmlDrawing" Target="../drawings/vmlDrawing44.vml"/><Relationship Id="rId5" Type="http://schemas.openxmlformats.org/officeDocument/2006/relationships/image" Target="../media/image5.png"/><Relationship Id="rId4" Type="http://schemas.openxmlformats.org/officeDocument/2006/relationships/oleObject" Target="../embeddings/oleObject44.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vmlDrawing" Target="../drawings/vmlDrawing45.vml"/><Relationship Id="rId5" Type="http://schemas.openxmlformats.org/officeDocument/2006/relationships/image" Target="../media/image6.png"/><Relationship Id="rId4" Type="http://schemas.openxmlformats.org/officeDocument/2006/relationships/oleObject" Target="../embeddings/oleObject45.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vmlDrawing" Target="../drawings/vmlDrawing46.vml"/><Relationship Id="rId5" Type="http://schemas.openxmlformats.org/officeDocument/2006/relationships/image" Target="../media/image5.png"/><Relationship Id="rId4" Type="http://schemas.openxmlformats.org/officeDocument/2006/relationships/oleObject" Target="../embeddings/oleObject46.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vmlDrawing" Target="../drawings/vmlDrawing47.vml"/><Relationship Id="rId5" Type="http://schemas.openxmlformats.org/officeDocument/2006/relationships/image" Target="../media/image6.png"/><Relationship Id="rId4" Type="http://schemas.openxmlformats.org/officeDocument/2006/relationships/oleObject" Target="../embeddings/oleObject47.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vmlDrawing" Target="../drawings/vmlDrawing48.vml"/><Relationship Id="rId4" Type="http://schemas.openxmlformats.org/officeDocument/2006/relationships/oleObject" Target="../embeddings/oleObject48.bin"/></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3.xml"/><Relationship Id="rId1" Type="http://schemas.openxmlformats.org/officeDocument/2006/relationships/vmlDrawing" Target="../drawings/vmlDrawing49.vml"/><Relationship Id="rId4" Type="http://schemas.openxmlformats.org/officeDocument/2006/relationships/oleObject" Target="../embeddings/oleObject49.bin"/></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1.xml"/><Relationship Id="rId1" Type="http://schemas.openxmlformats.org/officeDocument/2006/relationships/vmlDrawing" Target="../drawings/vmlDrawing50.v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vmlDrawing" Target="../drawings/vmlDrawing6.v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vmlDrawing" Target="../drawings/vmlDrawing51.vml"/><Relationship Id="rId4" Type="http://schemas.openxmlformats.org/officeDocument/2006/relationships/oleObject" Target="../embeddings/oleObject51.bin"/></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vmlDrawing" Target="../drawings/vmlDrawing52.vml"/><Relationship Id="rId5" Type="http://schemas.openxmlformats.org/officeDocument/2006/relationships/image" Target="../media/image5.png"/><Relationship Id="rId4" Type="http://schemas.openxmlformats.org/officeDocument/2006/relationships/oleObject" Target="../embeddings/oleObject52.bin"/></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vmlDrawing" Target="../drawings/vmlDrawing53.vml"/><Relationship Id="rId4" Type="http://schemas.openxmlformats.org/officeDocument/2006/relationships/oleObject" Target="../embeddings/oleObject53.bin"/></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vmlDrawing" Target="../drawings/vmlDrawing54.vml"/><Relationship Id="rId4" Type="http://schemas.openxmlformats.org/officeDocument/2006/relationships/oleObject" Target="../embeddings/oleObject54.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8.xml"/><Relationship Id="rId1" Type="http://schemas.openxmlformats.org/officeDocument/2006/relationships/vmlDrawing" Target="../drawings/vmlDrawing55.vml"/><Relationship Id="rId4" Type="http://schemas.openxmlformats.org/officeDocument/2006/relationships/oleObject" Target="../embeddings/oleObject55.bin"/></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Master" Target="../slideMasters/slideMaster1.xml"/><Relationship Id="rId1" Type="http://schemas.openxmlformats.org/officeDocument/2006/relationships/vmlDrawing" Target="../drawings/vmlDrawing56.vml"/><Relationship Id="rId4" Type="http://schemas.openxmlformats.org/officeDocument/2006/relationships/image" Target="../media/image10.emf"/></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9.xml"/><Relationship Id="rId1" Type="http://schemas.openxmlformats.org/officeDocument/2006/relationships/vmlDrawing" Target="../drawings/vmlDrawing57.vml"/><Relationship Id="rId4" Type="http://schemas.openxmlformats.org/officeDocument/2006/relationships/oleObject" Target="../embeddings/oleObject57.bin"/></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0.xml"/><Relationship Id="rId1" Type="http://schemas.openxmlformats.org/officeDocument/2006/relationships/vmlDrawing" Target="../drawings/vmlDrawing58.vml"/><Relationship Id="rId4" Type="http://schemas.openxmlformats.org/officeDocument/2006/relationships/oleObject" Target="../embeddings/oleObject58.bin"/></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Master" Target="../slideMasters/slideMaster1.xml"/><Relationship Id="rId1" Type="http://schemas.openxmlformats.org/officeDocument/2006/relationships/vmlDrawing" Target="../drawings/vmlDrawing59.vml"/></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Master" Target="../slideMasters/slideMaster1.xml"/><Relationship Id="rId1" Type="http://schemas.openxmlformats.org/officeDocument/2006/relationships/vmlDrawing" Target="../drawings/vmlDrawing60.v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7.vml"/><Relationship Id="rId5" Type="http://schemas.openxmlformats.org/officeDocument/2006/relationships/image" Target="../media/image4.png"/><Relationship Id="rId4" Type="http://schemas.openxmlformats.org/officeDocument/2006/relationships/oleObject" Target="../embeddings/oleObject7.bin"/></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1.xml"/><Relationship Id="rId1" Type="http://schemas.openxmlformats.org/officeDocument/2006/relationships/vmlDrawing" Target="../drawings/vmlDrawing61.vml"/><Relationship Id="rId5" Type="http://schemas.openxmlformats.org/officeDocument/2006/relationships/image" Target="../media/image4.png"/><Relationship Id="rId4" Type="http://schemas.openxmlformats.org/officeDocument/2006/relationships/oleObject" Target="../embeddings/oleObject61.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2.xml"/><Relationship Id="rId1" Type="http://schemas.openxmlformats.org/officeDocument/2006/relationships/vmlDrawing" Target="../drawings/vmlDrawing62.vml"/><Relationship Id="rId4" Type="http://schemas.openxmlformats.org/officeDocument/2006/relationships/oleObject" Target="../embeddings/oleObject62.bin"/></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Master" Target="../slideMasters/slideMaster1.xml"/><Relationship Id="rId1" Type="http://schemas.openxmlformats.org/officeDocument/2006/relationships/vmlDrawing" Target="../drawings/vmlDrawing63.vml"/></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Master" Target="../slideMasters/slideMaster1.xml"/><Relationship Id="rId1" Type="http://schemas.openxmlformats.org/officeDocument/2006/relationships/vmlDrawing" Target="../drawings/vmlDrawing64.vml"/></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3.xml"/><Relationship Id="rId1" Type="http://schemas.openxmlformats.org/officeDocument/2006/relationships/vmlDrawing" Target="../drawings/vmlDrawing65.vml"/><Relationship Id="rId5" Type="http://schemas.openxmlformats.org/officeDocument/2006/relationships/image" Target="../media/image4.png"/><Relationship Id="rId4" Type="http://schemas.openxmlformats.org/officeDocument/2006/relationships/oleObject" Target="../embeddings/oleObject65.bin"/></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Master" Target="../slideMasters/slideMaster1.xml"/><Relationship Id="rId1" Type="http://schemas.openxmlformats.org/officeDocument/2006/relationships/vmlDrawing" Target="../drawings/vmlDrawing66.v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8.vml"/><Relationship Id="rId5" Type="http://schemas.openxmlformats.org/officeDocument/2006/relationships/image" Target="../media/image4.png"/><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9.vml"/><Relationship Id="rId5" Type="http://schemas.openxmlformats.org/officeDocument/2006/relationships/image" Target="../media/image4.png"/><Relationship Id="rId4"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10.vml"/><Relationship Id="rId5" Type="http://schemas.openxmlformats.org/officeDocument/2006/relationships/image" Target="../media/image4.png"/><Relationship Id="rId4"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3269063259"/>
              </p:ext>
            </p:extLst>
          </p:nvPr>
        </p:nvGraphicFramePr>
        <p:xfrm>
          <a:off x="1588" y="1588"/>
          <a:ext cx="1587" cy="1587"/>
        </p:xfrm>
        <a:graphic>
          <a:graphicData uri="http://schemas.openxmlformats.org/presentationml/2006/ole">
            <p:oleObj spid="_x0000_s94390" name="think-cell Slide" r:id="rId3" imgW="360" imgH="360" progId="">
              <p:embed/>
            </p:oleObj>
          </a:graphicData>
        </a:graphic>
      </p:graphicFrame>
      <p:pic>
        <p:nvPicPr>
          <p:cNvPr id="16" name="Picture 15"/>
          <p:cNvPicPr>
            <a:picLocks noChangeAspect="1"/>
          </p:cNvPicPr>
          <p:nvPr userDrawn="1"/>
        </p:nvPicPr>
        <p:blipFill>
          <a:blip r:embed="rId4"/>
          <a:stretch>
            <a:fillRect/>
          </a:stretch>
        </p:blipFill>
        <p:spPr>
          <a:xfrm>
            <a:off x="-1" y="0"/>
            <a:ext cx="12200775" cy="6858000"/>
          </a:xfrm>
          <a:prstGeom prst="rect">
            <a:avLst/>
          </a:prstGeom>
        </p:spPr>
      </p:pic>
      <p:sp>
        <p:nvSpPr>
          <p:cNvPr id="17" name="Text Placeholder 4"/>
          <p:cNvSpPr>
            <a:spLocks noGrp="1"/>
          </p:cNvSpPr>
          <p:nvPr>
            <p:ph type="body" sz="quarter" idx="10" hasCustomPrompt="1"/>
          </p:nvPr>
        </p:nvSpPr>
        <p:spPr>
          <a:xfrm>
            <a:off x="0" y="3471943"/>
            <a:ext cx="12192000" cy="707886"/>
          </a:xfrm>
        </p:spPr>
        <p:txBody>
          <a:bodyPr lIns="91440" tIns="91440" rIns="91440" bIns="91440" anchor="ctr"/>
          <a:lstStyle>
            <a:lvl1pPr algn="ctr">
              <a:defRPr sz="4000" baseline="0">
                <a:solidFill>
                  <a:srgbClr val="FFFFFF"/>
                </a:solidFill>
                <a:latin typeface="Calibri" panose="020F0502020204030204" pitchFamily="34" charset="0"/>
                <a:sym typeface="Calibri" panose="020F0502020204030204" pitchFamily="34" charset="0"/>
              </a:defRPr>
            </a:lvl1pPr>
            <a:lvl5pPr>
              <a:defRPr/>
            </a:lvl5pPr>
          </a:lstStyle>
          <a:p>
            <a:pPr lvl="0"/>
            <a:r>
              <a:rPr lang="en-US" dirty="0" smtClean="0"/>
              <a:t>Click to Add Title</a:t>
            </a:r>
            <a:endParaRPr lang="en-US" dirty="0"/>
          </a:p>
        </p:txBody>
      </p:sp>
      <p:sp>
        <p:nvSpPr>
          <p:cNvPr id="19" name="Text Placeholder 4"/>
          <p:cNvSpPr>
            <a:spLocks noGrp="1"/>
          </p:cNvSpPr>
          <p:nvPr>
            <p:ph type="body" sz="quarter" idx="11" hasCustomPrompt="1"/>
          </p:nvPr>
        </p:nvSpPr>
        <p:spPr>
          <a:xfrm>
            <a:off x="6521379" y="5921928"/>
            <a:ext cx="2743200" cy="365125"/>
          </a:xfrm>
        </p:spPr>
        <p:txBody>
          <a:bodyPr lIns="91440" tIns="91440" rIns="91440" bIns="91440" anchor="ctr"/>
          <a:lstStyle>
            <a:lvl1pPr algn="l">
              <a:defRPr sz="1800" baseline="0">
                <a:solidFill>
                  <a:srgbClr val="FFFFFF"/>
                </a:solidFill>
                <a:latin typeface="Calibri" panose="020F0502020204030204" pitchFamily="34" charset="0"/>
                <a:sym typeface="Calibri" panose="020F0502020204030204" pitchFamily="34" charset="0"/>
              </a:defRPr>
            </a:lvl1pPr>
            <a:lvl5pPr>
              <a:defRPr/>
            </a:lvl5pPr>
          </a:lstStyle>
          <a:p>
            <a:pPr lvl="0"/>
            <a:r>
              <a:rPr lang="en-US" dirty="0" smtClean="0"/>
              <a:t>Date</a:t>
            </a:r>
            <a:endParaRPr lang="en-US" dirty="0"/>
          </a:p>
        </p:txBody>
      </p:sp>
    </p:spTree>
    <p:extLst>
      <p:ext uri="{BB962C8B-B14F-4D97-AF65-F5344CB8AC3E}">
        <p14:creationId xmlns:p14="http://schemas.microsoft.com/office/powerpoint/2010/main" xmlns="" val="1515183581"/>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934291458"/>
              </p:ext>
            </p:extLst>
          </p:nvPr>
        </p:nvGraphicFramePr>
        <p:xfrm>
          <a:off x="1588" y="1588"/>
          <a:ext cx="1587" cy="1587"/>
        </p:xfrm>
        <a:graphic>
          <a:graphicData uri="http://schemas.openxmlformats.org/presentationml/2006/ole">
            <p:oleObj spid="_x0000_s103606" name="think-cell Slide" r:id="rId4" imgW="360" imgH="360" progId="">
              <p:embed/>
            </p:oleObj>
          </a:graphicData>
        </a:graphic>
      </p:graphicFrame>
      <p:pic>
        <p:nvPicPr>
          <p:cNvPr id="9" name="Picture 8"/>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sym typeface="+mn-lt"/>
              </a:defRPr>
            </a:lvl1pPr>
          </a:lstStyle>
          <a:p>
            <a:r>
              <a:rPr lang="en-US" dirty="0"/>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5" name="Copyright" hidden="1"/>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4" name="Title 1"/>
          <p:cNvSpPr>
            <a:spLocks noGrp="1"/>
          </p:cNvSpPr>
          <p:nvPr>
            <p:ph type="title" hasCustomPrompt="1"/>
          </p:nvPr>
        </p:nvSpPr>
        <p:spPr bwMode="blackWhite">
          <a:xfrm>
            <a:off x="630000" y="1804650"/>
            <a:ext cx="6247552" cy="3286800"/>
          </a:xfrm>
          <a:prstGeom prst="rect">
            <a:avLst/>
          </a:prstGeom>
        </p:spPr>
        <p:txBody>
          <a:bodyPr anchor="ctr">
            <a:noAutofit/>
          </a:bodyPr>
          <a:lstStyle>
            <a:lvl1pPr>
              <a:defRPr sz="2400">
                <a:solidFill>
                  <a:schemeClr val="bg1"/>
                </a:solidFill>
                <a:latin typeface="+mj-lt"/>
                <a:sym typeface="+mj-lt"/>
              </a:defRPr>
            </a:lvl1pPr>
          </a:lstStyle>
          <a:p>
            <a:r>
              <a:rPr lang="en-US" dirty="0"/>
              <a:t>Click to edit title</a:t>
            </a:r>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
        <p:nvSpPr>
          <p:cNvPr id="16"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63280906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176525239"/>
              </p:ext>
            </p:extLst>
          </p:nvPr>
        </p:nvGraphicFramePr>
        <p:xfrm>
          <a:off x="1588" y="1588"/>
          <a:ext cx="1587" cy="1587"/>
        </p:xfrm>
        <a:graphic>
          <a:graphicData uri="http://schemas.openxmlformats.org/presentationml/2006/ole">
            <p:oleObj spid="_x0000_s104630" name="think-cell Slide" r:id="rId4" imgW="360" imgH="360" progId="">
              <p:embed/>
            </p:oleObj>
          </a:graphicData>
        </a:graphic>
      </p:graphicFrame>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7" name="Title 2"/>
          <p:cNvSpPr>
            <a:spLocks noGrp="1"/>
          </p:cNvSpPr>
          <p:nvPr>
            <p:ph type="title" hasCustomPrompt="1"/>
          </p:nvPr>
        </p:nvSpPr>
        <p:spPr>
          <a:xfrm>
            <a:off x="630000" y="2764203"/>
            <a:ext cx="2478638" cy="1314311"/>
          </a:xfrm>
          <a:prstGeom prst="rect">
            <a:avLst/>
          </a:prstGeom>
        </p:spPr>
        <p:txBody>
          <a:bodyPr anchor="ctr">
            <a:noAutofit/>
          </a:bodyPr>
          <a:lstStyle>
            <a:lvl1pPr>
              <a:defRPr sz="2400" baseline="0">
                <a:solidFill>
                  <a:schemeClr val="tx2"/>
                </a:solidFill>
                <a:latin typeface="+mj-lt"/>
                <a:sym typeface="+mj-lt"/>
              </a:defRPr>
            </a:lvl1pPr>
          </a:lstStyle>
          <a:p>
            <a:r>
              <a:rPr lang="en-US" dirty="0">
                <a:solidFill>
                  <a:schemeClr val="tx2"/>
                </a:solidFill>
              </a:rPr>
              <a:t>Click to add title</a:t>
            </a:r>
          </a:p>
        </p:txBody>
      </p:sp>
      <p:sp>
        <p:nvSpPr>
          <p:cNvPr id="1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pic>
        <p:nvPicPr>
          <p:cNvPr id="9" name="Picture 8"/>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67257739"/>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1295732595"/>
              </p:ext>
            </p:extLst>
          </p:nvPr>
        </p:nvGraphicFramePr>
        <p:xfrm>
          <a:off x="1588" y="1588"/>
          <a:ext cx="1587" cy="1587"/>
        </p:xfrm>
        <a:graphic>
          <a:graphicData uri="http://schemas.openxmlformats.org/presentationml/2006/ole">
            <p:oleObj spid="_x0000_s105654" name="think-cell Slide" r:id="rId4" imgW="360" imgH="360" progId="">
              <p:embed/>
            </p:oleObj>
          </a:graphicData>
        </a:graphic>
      </p:graphicFrame>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2764203"/>
            <a:ext cx="2478638" cy="1314311"/>
          </a:xfrm>
        </p:spPr>
        <p:txBody>
          <a:bodyPr anchor="ctr" anchorCtr="0">
            <a:noAutofit/>
          </a:bodyPr>
          <a:lstStyle>
            <a:lvl1pPr>
              <a:defRPr sz="2400" baseline="0">
                <a:solidFill>
                  <a:srgbClr val="FFFFFF"/>
                </a:solidFill>
                <a:latin typeface="+mj-lt"/>
                <a:sym typeface="+mj-lt"/>
              </a:defRPr>
            </a:lvl1pPr>
          </a:lstStyle>
          <a:p>
            <a:r>
              <a:rPr lang="en-US" dirty="0"/>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7"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xmlns=""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xmlns="" val="367917419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223476551"/>
              </p:ext>
            </p:extLst>
          </p:nvPr>
        </p:nvGraphicFramePr>
        <p:xfrm>
          <a:off x="1588" y="1588"/>
          <a:ext cx="1587" cy="1587"/>
        </p:xfrm>
        <a:graphic>
          <a:graphicData uri="http://schemas.openxmlformats.org/presentationml/2006/ole">
            <p:oleObj spid="_x0000_s86240" name="think-cell Slide" r:id="rId4" imgW="360" imgH="360" progId="">
              <p:embed/>
            </p:oleObj>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solidFill>
              <a:latin typeface="+mn-lt"/>
              <a:ea typeface="+mn-ea"/>
              <a:cs typeface="+mn-cs"/>
              <a:sym typeface="Trebuchet MS" panose="020B0603020202020204" pitchFamily="34" charset="0"/>
            </a:endParaRPr>
          </a:p>
        </p:txBody>
      </p:sp>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3" name="Pentagon 3"/>
          <p:cNvSpPr/>
          <p:nvPr userDrawn="1"/>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2400" b="0">
                <a:solidFill>
                  <a:schemeClr val="tx2"/>
                </a:solidFill>
                <a:latin typeface="+mj-lt"/>
                <a:sym typeface="+mj-lt"/>
              </a:defRPr>
            </a:lvl1pPr>
          </a:lstStyle>
          <a:p>
            <a:r>
              <a:rPr lang="en-US" dirty="0"/>
              <a:t>Click to add title</a:t>
            </a:r>
          </a:p>
        </p:txBody>
      </p:sp>
      <p:sp>
        <p:nvSpPr>
          <p:cNvPr id="1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pic>
        <p:nvPicPr>
          <p:cNvPr id="15" name="Picture 14"/>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09208218"/>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481635992"/>
              </p:ext>
            </p:extLst>
          </p:nvPr>
        </p:nvGraphicFramePr>
        <p:xfrm>
          <a:off x="1588" y="1588"/>
          <a:ext cx="1587" cy="1587"/>
        </p:xfrm>
        <a:graphic>
          <a:graphicData uri="http://schemas.openxmlformats.org/presentationml/2006/ole">
            <p:oleObj spid="_x0000_s106678" name="think-cell Slide" r:id="rId4" imgW="360" imgH="360" progId="">
              <p:embed/>
            </p:oleObj>
          </a:graphicData>
        </a:graphic>
      </p:graphicFrame>
      <p:sp>
        <p:nvSpPr>
          <p:cNvPr id="13"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anchor="ctr">
            <a:noAutofit/>
          </a:bodyPr>
          <a:lstStyle>
            <a:lvl1pPr>
              <a:defRPr sz="2400" b="0">
                <a:solidFill>
                  <a:srgbClr val="FFFFFF"/>
                </a:solidFill>
                <a:latin typeface="+mj-lt"/>
                <a:sym typeface="+mj-lt"/>
              </a:defRPr>
            </a:lvl1pPr>
          </a:lstStyle>
          <a:p>
            <a:r>
              <a:rPr lang="en-US" dirty="0"/>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8"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xmlns=""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xmlns="" val="2974192123"/>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3958998428"/>
              </p:ext>
            </p:extLst>
          </p:nvPr>
        </p:nvGraphicFramePr>
        <p:xfrm>
          <a:off x="1588" y="1588"/>
          <a:ext cx="1587" cy="1587"/>
        </p:xfrm>
        <a:graphic>
          <a:graphicData uri="http://schemas.openxmlformats.org/presentationml/2006/ole">
            <p:oleObj spid="_x0000_s107702" name="think-cell Slide" r:id="rId4" imgW="360" imgH="360" progId="">
              <p:embed/>
            </p:oleObj>
          </a:graphicData>
        </a:graphic>
      </p:graphicFrame>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4" name="Pentagon 8"/>
          <p:cNvSpPr/>
          <p:nvPr userDrawn="1"/>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332399"/>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2400" b="0" i="0" u="none" kern="1200" spc="0">
                <a:solidFill>
                  <a:schemeClr val="tx2">
                    <a:lumMod val="100000"/>
                  </a:schemeClr>
                </a:solidFill>
                <a:latin typeface="+mj-lt"/>
                <a:sym typeface="+mj-lt"/>
              </a:defRPr>
            </a:lvl1pPr>
          </a:lstStyle>
          <a:p>
            <a:pPr lvl="0"/>
            <a:r>
              <a:rPr lang="en-US" dirty="0"/>
              <a:t>Click to add title</a:t>
            </a:r>
          </a:p>
        </p:txBody>
      </p:sp>
      <p:sp>
        <p:nvSpPr>
          <p:cNvPr id="1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pic>
        <p:nvPicPr>
          <p:cNvPr id="9" name="Picture 8"/>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92871760"/>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extLst mod="1">
    <p:ext uri="{DCECCB84-F9BA-43D5-87BE-67443E8EF086}">
      <p15:sldGuideLst xmlns:p15="http://schemas.microsoft.com/office/powerpoint/2012/main" xmlns=""/>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484856969"/>
              </p:ext>
            </p:extLst>
          </p:nvPr>
        </p:nvGraphicFramePr>
        <p:xfrm>
          <a:off x="1588" y="1588"/>
          <a:ext cx="1587" cy="1587"/>
        </p:xfrm>
        <a:graphic>
          <a:graphicData uri="http://schemas.openxmlformats.org/presentationml/2006/ole">
            <p:oleObj spid="_x0000_s108726" name="think-cell Slide" r:id="rId4" imgW="360" imgH="360" progId="">
              <p:embed/>
            </p:oleObj>
          </a:graphicData>
        </a:graphic>
      </p:graphicFrame>
      <p:sp>
        <p:nvSpPr>
          <p:cNvPr id="14" name="Pentagon 8"/>
          <p:cNvSpPr/>
          <p:nvPr userDrawn="1"/>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6" name="Title 2"/>
          <p:cNvSpPr>
            <a:spLocks noGrp="1"/>
          </p:cNvSpPr>
          <p:nvPr>
            <p:ph type="title" hasCustomPrompt="1"/>
          </p:nvPr>
        </p:nvSpPr>
        <p:spPr>
          <a:xfrm>
            <a:off x="630000" y="622800"/>
            <a:ext cx="4673646" cy="332399"/>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2400" b="0" i="0" u="none" kern="1200" spc="0">
                <a:solidFill>
                  <a:srgbClr val="FFFFFF"/>
                </a:solidFill>
                <a:latin typeface="+mj-lt"/>
                <a:sym typeface="+mj-lt"/>
              </a:defRPr>
            </a:lvl1pPr>
          </a:lstStyle>
          <a:p>
            <a:pPr lvl="0"/>
            <a:r>
              <a:rPr lang="en-US" dirty="0"/>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3" name="TextBox 12"/>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2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xmlns=""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xmlns="" val="2438078681"/>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extLst mod="1">
    <p:ext uri="{DCECCB84-F9BA-43D5-87BE-67443E8EF086}">
      <p15:sldGuideLst xmlns:p15="http://schemas.microsoft.com/office/powerpoint/2012/main" xmlns=""/>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329408859"/>
              </p:ext>
            </p:extLst>
          </p:nvPr>
        </p:nvGraphicFramePr>
        <p:xfrm>
          <a:off x="1588" y="1588"/>
          <a:ext cx="1587" cy="1587"/>
        </p:xfrm>
        <a:graphic>
          <a:graphicData uri="http://schemas.openxmlformats.org/presentationml/2006/ole">
            <p:oleObj spid="_x0000_s109750" name="think-cell Slide" r:id="rId4" imgW="360" imgH="360" progId="">
              <p:embed/>
            </p:oleObj>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332399"/>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2400" b="0" i="0" u="none" kern="1200" spc="0">
                <a:solidFill>
                  <a:schemeClr val="tx2">
                    <a:lumMod val="100000"/>
                  </a:schemeClr>
                </a:solidFill>
                <a:latin typeface="+mj-lt"/>
                <a:sym typeface="+mj-lt"/>
              </a:defRPr>
            </a:lvl1pPr>
          </a:lstStyle>
          <a:p>
            <a:pPr lvl="0"/>
            <a:r>
              <a:rPr lang="en-US" dirty="0"/>
              <a:t>Click to add title</a:t>
            </a:r>
          </a:p>
        </p:txBody>
      </p:sp>
      <p:sp>
        <p:nvSpPr>
          <p:cNvPr id="14"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pic>
        <p:nvPicPr>
          <p:cNvPr id="16" name="Picture 15"/>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0028018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767418300"/>
              </p:ext>
            </p:extLst>
          </p:nvPr>
        </p:nvGraphicFramePr>
        <p:xfrm>
          <a:off x="1588" y="1588"/>
          <a:ext cx="1587" cy="1587"/>
        </p:xfrm>
        <a:graphic>
          <a:graphicData uri="http://schemas.openxmlformats.org/presentationml/2006/ole">
            <p:oleObj spid="_x0000_s110774" name="think-cell Slide" r:id="rId4" imgW="360" imgH="360" progId="">
              <p:embed/>
            </p:oleObj>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1" name="Title 3"/>
          <p:cNvSpPr>
            <a:spLocks noGrp="1"/>
          </p:cNvSpPr>
          <p:nvPr>
            <p:ph type="title" hasCustomPrompt="1"/>
          </p:nvPr>
        </p:nvSpPr>
        <p:spPr>
          <a:xfrm>
            <a:off x="630000" y="622800"/>
            <a:ext cx="6256800" cy="332399"/>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2400" b="0" i="0" u="none" kern="1200" spc="0">
                <a:solidFill>
                  <a:srgbClr val="FFFFFF"/>
                </a:solidFill>
                <a:latin typeface="+mj-lt"/>
                <a:sym typeface="+mj-lt"/>
              </a:defRPr>
            </a:lvl1pPr>
          </a:lstStyle>
          <a:p>
            <a:pPr lvl="0"/>
            <a:r>
              <a:rPr lang="en-US" dirty="0"/>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2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xmlns=""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xmlns="" val="3369865758"/>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954554360"/>
              </p:ext>
            </p:extLst>
          </p:nvPr>
        </p:nvGraphicFramePr>
        <p:xfrm>
          <a:off x="1588" y="1588"/>
          <a:ext cx="1587" cy="1587"/>
        </p:xfrm>
        <a:graphic>
          <a:graphicData uri="http://schemas.openxmlformats.org/presentationml/2006/ole">
            <p:oleObj spid="_x0000_s111798" name="think-cell Slide" r:id="rId4" imgW="360" imgH="360" progId="">
              <p:embed/>
            </p:oleObj>
          </a:graphicData>
        </a:graphic>
      </p:graphicFrame>
      <p:sp>
        <p:nvSpPr>
          <p:cNvPr id="3" name="TextBox 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8"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dirty="0"/>
              <a:t>Click to add big statement text</a:t>
            </a:r>
          </a:p>
        </p:txBody>
      </p:sp>
      <p:sp>
        <p:nvSpPr>
          <p:cNvPr id="1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270558041"/>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1802325942"/>
              </p:ext>
            </p:extLst>
          </p:nvPr>
        </p:nvGraphicFramePr>
        <p:xfrm>
          <a:off x="1588" y="1588"/>
          <a:ext cx="1587" cy="1587"/>
        </p:xfrm>
        <a:graphic>
          <a:graphicData uri="http://schemas.openxmlformats.org/presentationml/2006/ole">
            <p:oleObj spid="_x0000_s95414" name="think-cell Slide" r:id="rId4" imgW="360" imgH="360" progId="">
              <p:embed/>
            </p:oleObj>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dirty="0"/>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6"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622800"/>
            <a:ext cx="10933200" cy="332399"/>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2400" b="0" i="0" u="none" kern="1200" spc="0">
                <a:solidFill>
                  <a:schemeClr val="tx2">
                    <a:lumMod val="100000"/>
                  </a:schemeClr>
                </a:solidFill>
                <a:latin typeface="+mj-lt"/>
                <a:sym typeface="+mj-lt"/>
              </a:defRPr>
            </a:lvl1pPr>
          </a:lstStyle>
          <a:p>
            <a:pPr lvl="0"/>
            <a:r>
              <a:rPr lang="en-US" dirty="0"/>
              <a:t>Click to add title</a:t>
            </a:r>
          </a:p>
        </p:txBody>
      </p:sp>
    </p:spTree>
    <p:extLst>
      <p:ext uri="{BB962C8B-B14F-4D97-AF65-F5344CB8AC3E}">
        <p14:creationId xmlns:p14="http://schemas.microsoft.com/office/powerpoint/2010/main" xmlns="" val="1657312068"/>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146061244"/>
              </p:ext>
            </p:extLst>
          </p:nvPr>
        </p:nvGraphicFramePr>
        <p:xfrm>
          <a:off x="1588" y="1588"/>
          <a:ext cx="1587" cy="1587"/>
        </p:xfrm>
        <a:graphic>
          <a:graphicData uri="http://schemas.openxmlformats.org/presentationml/2006/ole">
            <p:oleObj spid="_x0000_s112822" name="think-cell Slide" r:id="rId4" imgW="360" imgH="360" progId="">
              <p:embed/>
            </p:oleObj>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dirty="0"/>
              <a:t>Click to add big statement text</a:t>
            </a:r>
          </a:p>
        </p:txBody>
      </p:sp>
      <p:sp>
        <p:nvSpPr>
          <p:cNvPr id="1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337966267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B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725523846"/>
              </p:ext>
            </p:extLst>
          </p:nvPr>
        </p:nvGraphicFramePr>
        <p:xfrm>
          <a:off x="1588" y="1588"/>
          <a:ext cx="1587" cy="1587"/>
        </p:xfrm>
        <a:graphic>
          <a:graphicData uri="http://schemas.openxmlformats.org/presentationml/2006/ole">
            <p:oleObj spid="_x0000_s88287" name="think-cell Slide" r:id="rId3" imgW="360" imgH="360" progId="">
              <p:embed/>
            </p:oleObj>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userDrawn="1"/>
        </p:nvPicPr>
        <p:blipFill rotWithShape="1">
          <a:blip r:embed="rId4">
            <a:extLst>
              <a:ext uri="{28A0092B-C50C-407E-A947-70E740481C1C}">
                <a14:useLocalDpi xmlns:a14="http://schemas.microsoft.com/office/drawing/2010/main" xmlns=""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dirty="0">
              <a:latin typeface="+mn-lt"/>
              <a:sym typeface="Trebuchet MS" panose="020B0603020202020204" pitchFamily="34" charset="0"/>
            </a:endParaRPr>
          </a:p>
        </p:txBody>
      </p:sp>
    </p:spTree>
    <p:extLst>
      <p:ext uri="{BB962C8B-B14F-4D97-AF65-F5344CB8AC3E}">
        <p14:creationId xmlns:p14="http://schemas.microsoft.com/office/powerpoint/2010/main" xmlns="" val="1202179220"/>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rgbClr val="2C2C2C"/>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123203786"/>
              </p:ext>
            </p:extLst>
          </p:nvPr>
        </p:nvGraphicFramePr>
        <p:xfrm>
          <a:off x="1588" y="1588"/>
          <a:ext cx="1587" cy="1587"/>
        </p:xfrm>
        <a:graphic>
          <a:graphicData uri="http://schemas.openxmlformats.org/presentationml/2006/ole">
            <p:oleObj spid="_x0000_s113846" name="think-cell Slide" r:id="rId4" imgW="360" imgH="360" progId="">
              <p:embed/>
            </p:oleObj>
          </a:graphicData>
        </a:graphic>
      </p:graphicFrame>
      <p:sp>
        <p:nvSpPr>
          <p:cNvPr id="5" name="TextBox 4"/>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4" name="Title 3"/>
          <p:cNvSpPr>
            <a:spLocks noGrp="1"/>
          </p:cNvSpPr>
          <p:nvPr>
            <p:ph type="title" hasCustomPrompt="1"/>
          </p:nvPr>
        </p:nvSpPr>
        <p:spPr>
          <a:xfrm>
            <a:off x="630000" y="622800"/>
            <a:ext cx="10933200" cy="332399"/>
          </a:xfrm>
        </p:spPr>
        <p:txBody>
          <a:bodyPr/>
          <a:lstStyle>
            <a:lvl1pPr>
              <a:defRPr sz="2400">
                <a:solidFill>
                  <a:schemeClr val="bg1"/>
                </a:solidFill>
                <a:latin typeface="+mj-lt"/>
                <a:sym typeface="+mj-lt"/>
              </a:defRPr>
            </a:lvl1pPr>
          </a:lstStyle>
          <a:p>
            <a:r>
              <a:rPr lang="en-US" dirty="0"/>
              <a:t>Click to add title</a:t>
            </a:r>
          </a:p>
        </p:txBody>
      </p:sp>
      <p:sp>
        <p:nvSpPr>
          <p:cNvPr id="8"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1830073930"/>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1763153807"/>
              </p:ext>
            </p:extLst>
          </p:nvPr>
        </p:nvGraphicFramePr>
        <p:xfrm>
          <a:off x="1588" y="1588"/>
          <a:ext cx="1587" cy="1587"/>
        </p:xfrm>
        <a:graphic>
          <a:graphicData uri="http://schemas.openxmlformats.org/presentationml/2006/ole">
            <p:oleObj spid="_x0000_s114870" name="think-cell Slide" r:id="rId4" imgW="360" imgH="360" progId="">
              <p:embed/>
            </p:oleObj>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6"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3014252063"/>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889798817"/>
              </p:ext>
            </p:extLst>
          </p:nvPr>
        </p:nvGraphicFramePr>
        <p:xfrm>
          <a:off x="1588" y="1588"/>
          <a:ext cx="1587" cy="1587"/>
        </p:xfrm>
        <a:graphic>
          <a:graphicData uri="http://schemas.openxmlformats.org/presentationml/2006/ole">
            <p:oleObj spid="_x0000_s115894" name="think-cell Slide" r:id="rId4" imgW="360" imgH="360" progId="">
              <p:embed/>
            </p:oleObj>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8"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290231099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Disclaimer">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1696097892"/>
              </p:ext>
            </p:extLst>
          </p:nvPr>
        </p:nvGraphicFramePr>
        <p:xfrm>
          <a:off x="1588" y="1588"/>
          <a:ext cx="1587" cy="1587"/>
        </p:xfrm>
        <a:graphic>
          <a:graphicData uri="http://schemas.openxmlformats.org/presentationml/2006/ole">
            <p:oleObj spid="_x0000_s116918" name="think-cell Slide" r:id="rId4" imgW="360" imgH="360" progId="">
              <p:embed/>
            </p:oleObj>
          </a:graphicData>
        </a:graphic>
      </p:graphicFrame>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1"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824906963"/>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4256633716"/>
              </p:ext>
            </p:extLst>
          </p:nvPr>
        </p:nvGraphicFramePr>
        <p:xfrm>
          <a:off x="1588" y="1588"/>
          <a:ext cx="1587" cy="1587"/>
        </p:xfrm>
        <a:graphic>
          <a:graphicData uri="http://schemas.openxmlformats.org/presentationml/2006/ole">
            <p:oleObj spid="_x0000_s117942" name="think-cell Slide" r:id="rId3" imgW="360" imgH="360" progId="">
              <p:embed/>
            </p:oleObj>
          </a:graphicData>
        </a:graphic>
      </p:graphicFrame>
      <p:sp>
        <p:nvSpPr>
          <p:cNvPr id="16" name="TextBox 15"/>
          <p:cNvSpPr txBox="1"/>
          <p:nvPr userDrawn="1"/>
        </p:nvSpPr>
        <p:spPr>
          <a:xfrm>
            <a:off x="2" y="3335152"/>
            <a:ext cx="12191999" cy="861774"/>
          </a:xfrm>
          <a:prstGeom prst="rect">
            <a:avLst/>
          </a:prstGeom>
          <a:noFill/>
        </p:spPr>
        <p:txBody>
          <a:bodyPr wrap="square" rtlCol="0">
            <a:spAutoFit/>
          </a:bodyPr>
          <a:lstStyle/>
          <a:p>
            <a:pPr algn="ctr"/>
            <a:r>
              <a:rPr lang="en-US" sz="5000" dirty="0">
                <a:solidFill>
                  <a:schemeClr val="bg1"/>
                </a:solidFill>
                <a:latin typeface="Calibri" panose="020F0502020204030204" pitchFamily="34" charset="0"/>
                <a:ea typeface="+mn-ea"/>
                <a:cs typeface="Calibri" panose="020F0502020204030204" pitchFamily="34" charset="0"/>
                <a:sym typeface="Calibri" panose="020F0502020204030204" pitchFamily="34" charset="0"/>
              </a:rPr>
              <a:t>Thank You</a:t>
            </a:r>
          </a:p>
        </p:txBody>
      </p:sp>
      <p:pic>
        <p:nvPicPr>
          <p:cNvPr id="5" name="Picture 4"/>
          <p:cNvPicPr>
            <a:picLocks noChangeAspect="1"/>
          </p:cNvPicPr>
          <p:nvPr userDrawn="1"/>
        </p:nvPicPr>
        <p:blipFill>
          <a:blip r:embed="rId4"/>
          <a:stretch>
            <a:fillRect/>
          </a:stretch>
        </p:blipFill>
        <p:spPr>
          <a:xfrm>
            <a:off x="-2824" y="6430"/>
            <a:ext cx="12197648" cy="6845139"/>
          </a:xfrm>
          <a:prstGeom prst="rect">
            <a:avLst/>
          </a:prstGeom>
        </p:spPr>
      </p:pic>
    </p:spTree>
    <p:extLst>
      <p:ext uri="{BB962C8B-B14F-4D97-AF65-F5344CB8AC3E}">
        <p14:creationId xmlns:p14="http://schemas.microsoft.com/office/powerpoint/2010/main" xmlns="" val="366124750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2603833025"/>
              </p:ext>
            </p:extLst>
          </p:nvPr>
        </p:nvGraphicFramePr>
        <p:xfrm>
          <a:off x="1588" y="1588"/>
          <a:ext cx="1587" cy="1587"/>
        </p:xfrm>
        <a:graphic>
          <a:graphicData uri="http://schemas.openxmlformats.org/presentationml/2006/ole">
            <p:oleObj spid="_x0000_s118966" name="think-cell Slide" r:id="rId4" imgW="360" imgH="360" progId="">
              <p:embed/>
            </p:oleObj>
          </a:graphicData>
        </a:graphic>
      </p:graphicFrame>
      <p:grpSp>
        <p:nvGrpSpPr>
          <p:cNvPr id="49" name="Group 48"/>
          <p:cNvGrpSpPr/>
          <p:nvPr userDrawn="1"/>
        </p:nvGrpSpPr>
        <p:grpSpPr>
          <a:xfrm>
            <a:off x="-600" y="-1"/>
            <a:ext cx="12193800" cy="6858001"/>
            <a:chOff x="-600" y="-1"/>
            <a:chExt cx="12193800" cy="6858001"/>
          </a:xfrm>
        </p:grpSpPr>
        <p:sp>
          <p:nvSpPr>
            <p:cNvPr id="50"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1"/>
                </a:solidFill>
                <a:latin typeface="+mn-lt"/>
              </a:endParaRPr>
            </a:p>
          </p:txBody>
        </p:sp>
        <p:grpSp>
          <p:nvGrpSpPr>
            <p:cNvPr id="51" name="Baselines / anchors"/>
            <p:cNvGrpSpPr/>
            <p:nvPr userDrawn="1"/>
          </p:nvGrpSpPr>
          <p:grpSpPr>
            <a:xfrm>
              <a:off x="-600" y="622800"/>
              <a:ext cx="12193200" cy="5536800"/>
              <a:chOff x="12623800" y="622800"/>
              <a:chExt cx="11176000" cy="5536800"/>
            </a:xfrm>
          </p:grpSpPr>
          <p:cxnSp>
            <p:nvCxnSpPr>
              <p:cNvPr id="77" name="Straight Connector 76"/>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52" name="Gutter space"/>
            <p:cNvGrpSpPr/>
            <p:nvPr userDrawn="1"/>
          </p:nvGrpSpPr>
          <p:grpSpPr>
            <a:xfrm>
              <a:off x="1277000" y="623550"/>
              <a:ext cx="9638000" cy="5537047"/>
              <a:chOff x="1277000" y="623550"/>
              <a:chExt cx="9638000" cy="5537047"/>
            </a:xfrm>
          </p:grpSpPr>
          <p:sp>
            <p:nvSpPr>
              <p:cNvPr id="66"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7"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8"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9"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0"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1"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2"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3"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4"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5"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6"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53"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75757"/>
                </a:solidFill>
                <a:effectLst/>
                <a:uLnTx/>
                <a:uFillTx/>
                <a:latin typeface="+mn-lt"/>
                <a:ea typeface="+mn-ea"/>
                <a:cs typeface="+mn-cs"/>
              </a:endParaRPr>
            </a:p>
          </p:txBody>
        </p:sp>
        <p:sp>
          <p:nvSpPr>
            <p:cNvPr id="54"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7"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nvGrpSpPr>
            <p:cNvPr id="58" name="Five column measure"/>
            <p:cNvGrpSpPr/>
            <p:nvPr userDrawn="1"/>
          </p:nvGrpSpPr>
          <p:grpSpPr>
            <a:xfrm>
              <a:off x="629400" y="5975122"/>
              <a:ext cx="10933200" cy="79536"/>
              <a:chOff x="629400" y="5975122"/>
              <a:chExt cx="10933200" cy="79536"/>
            </a:xfrm>
          </p:grpSpPr>
          <p:sp>
            <p:nvSpPr>
              <p:cNvPr id="61"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2"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3"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4"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5"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59"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schemeClr val="bg1"/>
                </a:solidFill>
                <a:latin typeface="+mn-lt"/>
              </a:endParaRPr>
            </a:p>
          </p:txBody>
        </p:sp>
        <p:sp>
          <p:nvSpPr>
            <p:cNvPr id="60"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55"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3695993763"/>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4012744957"/>
              </p:ext>
            </p:extLst>
          </p:nvPr>
        </p:nvGraphicFramePr>
        <p:xfrm>
          <a:off x="1588" y="1588"/>
          <a:ext cx="1587" cy="1587"/>
        </p:xfrm>
        <a:graphic>
          <a:graphicData uri="http://schemas.openxmlformats.org/presentationml/2006/ole">
            <p:oleObj spid="_x0000_s119990" name="think-cell Slide" r:id="rId3" imgW="360" imgH="360" progId="">
              <p:embed/>
            </p:oleObj>
          </a:graphicData>
        </a:graphic>
      </p:graphicFrame>
      <p:pic>
        <p:nvPicPr>
          <p:cNvPr id="16" name="Picture 15"/>
          <p:cNvPicPr>
            <a:picLocks noChangeAspect="1"/>
          </p:cNvPicPr>
          <p:nvPr userDrawn="1"/>
        </p:nvPicPr>
        <p:blipFill>
          <a:blip r:embed="rId4"/>
          <a:stretch>
            <a:fillRect/>
          </a:stretch>
        </p:blipFill>
        <p:spPr>
          <a:xfrm>
            <a:off x="-1" y="0"/>
            <a:ext cx="12200775" cy="6858000"/>
          </a:xfrm>
          <a:prstGeom prst="rect">
            <a:avLst/>
          </a:prstGeom>
        </p:spPr>
      </p:pic>
      <p:sp>
        <p:nvSpPr>
          <p:cNvPr id="17" name="Text Placeholder 4"/>
          <p:cNvSpPr>
            <a:spLocks noGrp="1"/>
          </p:cNvSpPr>
          <p:nvPr>
            <p:ph type="body" sz="quarter" idx="10" hasCustomPrompt="1"/>
          </p:nvPr>
        </p:nvSpPr>
        <p:spPr>
          <a:xfrm>
            <a:off x="0" y="3471943"/>
            <a:ext cx="12192000" cy="707886"/>
          </a:xfrm>
        </p:spPr>
        <p:txBody>
          <a:bodyPr lIns="91440" tIns="91440" rIns="91440" bIns="91440" anchor="ctr"/>
          <a:lstStyle>
            <a:lvl1pPr algn="ctr">
              <a:defRPr sz="4000" baseline="0">
                <a:solidFill>
                  <a:srgbClr val="FFFFFF"/>
                </a:solidFill>
                <a:latin typeface="Calibri" panose="020F0502020204030204" pitchFamily="34" charset="0"/>
                <a:sym typeface="Calibri" panose="020F0502020204030204" pitchFamily="34" charset="0"/>
              </a:defRPr>
            </a:lvl1pPr>
            <a:lvl5pPr>
              <a:defRPr/>
            </a:lvl5pPr>
          </a:lstStyle>
          <a:p>
            <a:pPr lvl="0"/>
            <a:r>
              <a:rPr lang="en-US" dirty="0" smtClean="0"/>
              <a:t>Click to Add Title</a:t>
            </a:r>
            <a:endParaRPr lang="en-US" dirty="0"/>
          </a:p>
        </p:txBody>
      </p:sp>
      <p:sp>
        <p:nvSpPr>
          <p:cNvPr id="19" name="Text Placeholder 4"/>
          <p:cNvSpPr>
            <a:spLocks noGrp="1"/>
          </p:cNvSpPr>
          <p:nvPr>
            <p:ph type="body" sz="quarter" idx="11" hasCustomPrompt="1"/>
          </p:nvPr>
        </p:nvSpPr>
        <p:spPr>
          <a:xfrm>
            <a:off x="6521379" y="5921928"/>
            <a:ext cx="2743200" cy="365125"/>
          </a:xfrm>
        </p:spPr>
        <p:txBody>
          <a:bodyPr lIns="91440" tIns="91440" rIns="91440" bIns="91440" anchor="ctr"/>
          <a:lstStyle>
            <a:lvl1pPr algn="l">
              <a:defRPr sz="1800" baseline="0">
                <a:solidFill>
                  <a:srgbClr val="FFFFFF"/>
                </a:solidFill>
                <a:latin typeface="Calibri" panose="020F0502020204030204" pitchFamily="34" charset="0"/>
                <a:sym typeface="Calibri" panose="020F0502020204030204" pitchFamily="34" charset="0"/>
              </a:defRPr>
            </a:lvl1pPr>
            <a:lvl5pPr>
              <a:defRPr/>
            </a:lvl5pPr>
          </a:lstStyle>
          <a:p>
            <a:pPr lvl="0"/>
            <a:r>
              <a:rPr lang="en-US" dirty="0" smtClean="0"/>
              <a:t>Date</a:t>
            </a:r>
            <a:endParaRPr lang="en-US" dirty="0"/>
          </a:p>
        </p:txBody>
      </p:sp>
    </p:spTree>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extLst mod="1">
    <p:ext uri="{DCECCB84-F9BA-43D5-87BE-67443E8EF086}">
      <p15:sldGuideLst xmlns:p15="http://schemas.microsoft.com/office/powerpoint/2012/main" xmlns=""/>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1982278915"/>
              </p:ext>
            </p:extLst>
          </p:nvPr>
        </p:nvGraphicFramePr>
        <p:xfrm>
          <a:off x="1588" y="1588"/>
          <a:ext cx="1587" cy="1587"/>
        </p:xfrm>
        <a:graphic>
          <a:graphicData uri="http://schemas.openxmlformats.org/presentationml/2006/ole">
            <p:oleObj spid="_x0000_s121014" name="think-cell Slide" r:id="rId4" imgW="360" imgH="360" progId="">
              <p:embed/>
            </p:oleObj>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8" name="Title 7"/>
          <p:cNvSpPr>
            <a:spLocks noGrp="1"/>
          </p:cNvSpPr>
          <p:nvPr>
            <p:ph type="title" hasCustomPrompt="1"/>
          </p:nvPr>
        </p:nvSpPr>
        <p:spPr>
          <a:xfrm>
            <a:off x="630000" y="622800"/>
            <a:ext cx="10933350" cy="332399"/>
          </a:xfrm>
        </p:spPr>
        <p:txBody>
          <a:bodyPr/>
          <a:lstStyle>
            <a:lvl1pPr>
              <a:defRPr>
                <a:latin typeface="+mj-lt"/>
                <a:sym typeface="+mj-lt"/>
              </a:defRPr>
            </a:lvl1pPr>
          </a:lstStyle>
          <a:p>
            <a:r>
              <a:rPr lang="en-US" dirty="0"/>
              <a:t>Click to add title</a:t>
            </a:r>
          </a:p>
        </p:txBody>
      </p:sp>
      <p:sp>
        <p:nvSpPr>
          <p:cNvPr id="1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2220698565"/>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43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862624214"/>
              </p:ext>
            </p:extLst>
          </p:nvPr>
        </p:nvGraphicFramePr>
        <p:xfrm>
          <a:off x="1588" y="1588"/>
          <a:ext cx="1587" cy="1587"/>
        </p:xfrm>
        <a:graphic>
          <a:graphicData uri="http://schemas.openxmlformats.org/presentationml/2006/ole">
            <p:oleObj spid="_x0000_s96438" name="think-cell Slide" r:id="rId4" imgW="360" imgH="360" progId="">
              <p:embed/>
            </p:oleObj>
          </a:graphicData>
        </a:graphic>
      </p:graphicFrame>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dirty="0">
              <a:solidFill>
                <a:schemeClr val="bg1"/>
              </a:solidFill>
              <a:latin typeface="+mn-lt"/>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sym typeface="Trebuchet MS" panose="020B0603020202020204" pitchFamily="34" charset="0"/>
              </a:defRPr>
            </a:lvl1pPr>
          </a:lstStyle>
          <a:p>
            <a:endParaRPr lang="en-US" dirty="0"/>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9" name="Title 1"/>
          <p:cNvSpPr>
            <a:spLocks noGrp="1"/>
          </p:cNvSpPr>
          <p:nvPr>
            <p:ph type="title" hasCustomPrompt="1"/>
          </p:nvPr>
        </p:nvSpPr>
        <p:spPr bwMode="ltGray">
          <a:xfrm>
            <a:off x="630000" y="1544274"/>
            <a:ext cx="3452400" cy="1495794"/>
          </a:xfrm>
          <a:noFill/>
        </p:spPr>
        <p:txBody>
          <a:bodyPr wrap="square" lIns="0" tIns="0" rIns="320040" bIns="0" anchor="b">
            <a:noAutofit/>
          </a:bodyPr>
          <a:lstStyle>
            <a:lvl1pPr>
              <a:defRPr sz="2400">
                <a:solidFill>
                  <a:schemeClr val="tx2"/>
                </a:solidFill>
                <a:latin typeface="+mj-lt"/>
                <a:sym typeface="+mj-lt"/>
              </a:defRPr>
            </a:lvl1pPr>
          </a:lstStyle>
          <a:p>
            <a:r>
              <a:rPr lang="en-US" dirty="0"/>
              <a:t>Click to add title</a:t>
            </a:r>
          </a:p>
        </p:txBody>
      </p:sp>
      <p:sp>
        <p:nvSpPr>
          <p:cNvPr id="1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2052710400"/>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546849988"/>
              </p:ext>
            </p:extLst>
          </p:nvPr>
        </p:nvGraphicFramePr>
        <p:xfrm>
          <a:off x="1588" y="1588"/>
          <a:ext cx="1587" cy="1587"/>
        </p:xfrm>
        <a:graphic>
          <a:graphicData uri="http://schemas.openxmlformats.org/presentationml/2006/ole">
            <p:oleObj spid="_x0000_s122038" name="think-cell Slide" r:id="rId4" imgW="360" imgH="360" progId="">
              <p:embed/>
            </p:oleObj>
          </a:graphicData>
        </a:graphic>
      </p:graphicFrame>
      <p:sp>
        <p:nvSpPr>
          <p:cNvPr id="4" name="Date Placeholder 3"/>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a:solidFill>
                  <a:schemeClr val="tx2"/>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9" name="Title 4"/>
          <p:cNvSpPr>
            <a:spLocks noGrp="1"/>
          </p:cNvSpPr>
          <p:nvPr>
            <p:ph type="title" hasCustomPrompt="1"/>
          </p:nvPr>
        </p:nvSpPr>
        <p:spPr>
          <a:xfrm>
            <a:off x="630000" y="1227048"/>
            <a:ext cx="3744000" cy="664797"/>
          </a:xfrm>
        </p:spPr>
        <p:txBody>
          <a:bodyPr anchor="t">
            <a:noAutofit/>
          </a:bodyPr>
          <a:lstStyle>
            <a:lvl1pPr>
              <a:defRPr sz="2400">
                <a:solidFill>
                  <a:schemeClr val="tx2"/>
                </a:solidFill>
                <a:latin typeface="+mj-lt"/>
                <a:sym typeface="+mj-lt"/>
              </a:defRPr>
            </a:lvl1pPr>
          </a:lstStyle>
          <a:p>
            <a:r>
              <a:rPr lang="en-US" dirty="0"/>
              <a:t>Click to add title</a:t>
            </a:r>
          </a:p>
        </p:txBody>
      </p:sp>
      <p:sp>
        <p:nvSpPr>
          <p:cNvPr id="1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3900753081"/>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extLst mod="1">
    <p:ext uri="{DCECCB84-F9BA-43D5-87BE-67443E8EF086}">
      <p15:sldGuideLst xmlns:p15="http://schemas.microsoft.com/office/powerpoint/2012/main" xmlns="">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451108801"/>
              </p:ext>
            </p:extLst>
          </p:nvPr>
        </p:nvGraphicFramePr>
        <p:xfrm>
          <a:off x="1588" y="1588"/>
          <a:ext cx="1587" cy="1587"/>
        </p:xfrm>
        <a:graphic>
          <a:graphicData uri="http://schemas.openxmlformats.org/presentationml/2006/ole">
            <p:oleObj spid="_x0000_s123062" name="think-cell Slide" r:id="rId4" imgW="360" imgH="360" progId="">
              <p:embed/>
            </p:oleObj>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xmlns="" w="9525">
                <a:solidFill>
                  <a:schemeClr val="bg1"/>
                </a:solidFill>
              </a14:hiddenLine>
            </a:ext>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j-ea"/>
                <a:cs typeface="+mj-cs"/>
                <a:sym typeface="+mj-lt"/>
              </a:defRPr>
            </a:lvl1pPr>
          </a:lstStyle>
          <a:p>
            <a:r>
              <a:rPr lang="en-US" dirty="0"/>
              <a:t>Click to add section title</a:t>
            </a:r>
          </a:p>
        </p:txBody>
      </p:sp>
      <p:sp>
        <p:nvSpPr>
          <p:cNvPr id="11" name="Rectangle 10"/>
          <p:cNvSpPr/>
          <p:nvPr userDrawn="1"/>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
        <p:nvSpPr>
          <p:cNvPr id="1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281990472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198725928"/>
              </p:ext>
            </p:extLst>
          </p:nvPr>
        </p:nvGraphicFramePr>
        <p:xfrm>
          <a:off x="1588" y="1588"/>
          <a:ext cx="1587" cy="1587"/>
        </p:xfrm>
        <a:graphic>
          <a:graphicData uri="http://schemas.openxmlformats.org/presentationml/2006/ole">
            <p:oleObj spid="_x0000_s124086" name="think-cell Slide" r:id="rId3" imgW="360" imgH="360" progId="">
              <p:embed/>
            </p:oleObj>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tx2"/>
                </a:solidFill>
                <a:latin typeface="+mj-lt"/>
                <a:sym typeface="+mj-lt"/>
              </a:defRPr>
            </a:lvl1pPr>
          </a:lstStyle>
          <a:p>
            <a:r>
              <a:rPr lang="en-US" dirty="0"/>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80523903"/>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452539070"/>
              </p:ext>
            </p:extLst>
          </p:nvPr>
        </p:nvGraphicFramePr>
        <p:xfrm>
          <a:off x="1588" y="1588"/>
          <a:ext cx="1587" cy="1587"/>
        </p:xfrm>
        <a:graphic>
          <a:graphicData uri="http://schemas.openxmlformats.org/presentationml/2006/ole">
            <p:oleObj spid="_x0000_s125110" name="think-cell Slide" r:id="rId4" imgW="360" imgH="360" progId="">
              <p:embed/>
            </p:oleObj>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24" name="Rectangle 23"/>
          <p:cNvSpPr/>
          <p:nvPr userDrawn="1"/>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tx2"/>
                </a:solidFill>
                <a:latin typeface="+mj-lt"/>
                <a:sym typeface="+mj-lt"/>
              </a:defRPr>
            </a:lvl1pPr>
          </a:lstStyle>
          <a:p>
            <a:r>
              <a:rPr lang="en-US" dirty="0"/>
              <a:t>Click to add title</a:t>
            </a:r>
          </a:p>
        </p:txBody>
      </p:sp>
      <p:sp>
        <p:nvSpPr>
          <p:cNvPr id="12"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2522366464"/>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2619772123"/>
              </p:ext>
            </p:extLst>
          </p:nvPr>
        </p:nvGraphicFramePr>
        <p:xfrm>
          <a:off x="1588" y="1588"/>
          <a:ext cx="1587" cy="1587"/>
        </p:xfrm>
        <a:graphic>
          <a:graphicData uri="http://schemas.openxmlformats.org/presentationml/2006/ole">
            <p:oleObj spid="_x0000_s126134" name="think-cell Slide" r:id="rId4" imgW="360" imgH="360" progId="">
              <p:embed/>
            </p:oleObj>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76529" cy="332399"/>
          </a:xfrm>
          <a:prstGeom prst="rect">
            <a:avLst/>
          </a:prstGeom>
        </p:spPr>
        <p:txBody>
          <a:bodyPr/>
          <a:lstStyle>
            <a:lvl1pPr>
              <a:defRPr>
                <a:latin typeface="+mj-lt"/>
                <a:sym typeface="+mj-lt"/>
              </a:defRPr>
            </a:lvl1pPr>
          </a:lstStyle>
          <a:p>
            <a:r>
              <a:rPr lang="en-US" dirty="0"/>
              <a:t>Click to add title</a:t>
            </a:r>
          </a:p>
        </p:txBody>
      </p:sp>
      <p:sp>
        <p:nvSpPr>
          <p:cNvPr id="12"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3482945632"/>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1761956672"/>
              </p:ext>
            </p:extLst>
          </p:nvPr>
        </p:nvGraphicFramePr>
        <p:xfrm>
          <a:off x="1588" y="1588"/>
          <a:ext cx="1587" cy="1587"/>
        </p:xfrm>
        <a:graphic>
          <a:graphicData uri="http://schemas.openxmlformats.org/presentationml/2006/ole">
            <p:oleObj spid="_x0000_s127158" name="think-cell Slide" r:id="rId4" imgW="360" imgH="360" progId="">
              <p:embed/>
            </p:oleObj>
          </a:graphicData>
        </a:graphic>
      </p:graphicFrame>
      <p:pic>
        <p:nvPicPr>
          <p:cNvPr id="16" name="Picture 15"/>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8101584" cy="332399"/>
          </a:xfrm>
          <a:prstGeom prst="rect">
            <a:avLst/>
          </a:prstGeom>
        </p:spPr>
        <p:txBody>
          <a:bodyPr/>
          <a:lstStyle>
            <a:lvl1pPr>
              <a:defRPr>
                <a:latin typeface="+mj-lt"/>
                <a:sym typeface="+mj-lt"/>
              </a:defRPr>
            </a:lvl1pPr>
          </a:lstStyle>
          <a:p>
            <a:r>
              <a:rPr lang="en-US" dirty="0"/>
              <a:t>Click to add title</a:t>
            </a:r>
          </a:p>
        </p:txBody>
      </p:sp>
      <p:sp>
        <p:nvSpPr>
          <p:cNvPr id="12"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379392254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847455959"/>
              </p:ext>
            </p:extLst>
          </p:nvPr>
        </p:nvGraphicFramePr>
        <p:xfrm>
          <a:off x="1588" y="1588"/>
          <a:ext cx="1587" cy="1587"/>
        </p:xfrm>
        <a:graphic>
          <a:graphicData uri="http://schemas.openxmlformats.org/presentationml/2006/ole">
            <p:oleObj spid="_x0000_s128182" name="think-cell Slide" r:id="rId4" imgW="360" imgH="360" progId="">
              <p:embed/>
            </p:oleObj>
          </a:graphicData>
        </a:graphic>
      </p:graphicFrame>
      <p:pic>
        <p:nvPicPr>
          <p:cNvPr id="23" name="Picture 22"/>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bg1"/>
                </a:solidFill>
                <a:latin typeface="+mj-lt"/>
                <a:sym typeface="+mj-lt"/>
              </a:defRPr>
            </a:lvl1pPr>
          </a:lstStyle>
          <a:p>
            <a:r>
              <a:rPr lang="en-US" dirty="0"/>
              <a:t>Click to add title</a:t>
            </a:r>
          </a:p>
        </p:txBody>
      </p:sp>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1"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3060452071"/>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55504069"/>
              </p:ext>
            </p:extLst>
          </p:nvPr>
        </p:nvGraphicFramePr>
        <p:xfrm>
          <a:off x="1588" y="1588"/>
          <a:ext cx="1587" cy="1587"/>
        </p:xfrm>
        <a:graphic>
          <a:graphicData uri="http://schemas.openxmlformats.org/presentationml/2006/ole">
            <p:oleObj spid="_x0000_s129206" name="think-cell Slide" r:id="rId4" imgW="360" imgH="360" progId="">
              <p:embed/>
            </p:oleObj>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sym typeface="+mn-lt"/>
              </a:defRPr>
            </a:lvl1pPr>
          </a:lstStyle>
          <a:p>
            <a:r>
              <a:rPr lang="en-US" dirty="0"/>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wrap="square" lIns="0" tIns="0" rIns="320040" bIns="0" anchor="ctr">
            <a:noAutofit/>
          </a:bodyPr>
          <a:lstStyle>
            <a:lvl1pPr>
              <a:defRPr sz="2400">
                <a:solidFill>
                  <a:schemeClr val="bg1"/>
                </a:solidFill>
                <a:latin typeface="+mj-lt"/>
                <a:sym typeface="+mj-lt"/>
              </a:defRPr>
            </a:lvl1pPr>
          </a:lstStyle>
          <a:p>
            <a:r>
              <a:rPr lang="en-US" dirty="0"/>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8"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193016598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1257777018"/>
              </p:ext>
            </p:extLst>
          </p:nvPr>
        </p:nvGraphicFramePr>
        <p:xfrm>
          <a:off x="1588" y="1588"/>
          <a:ext cx="1587" cy="1587"/>
        </p:xfrm>
        <a:graphic>
          <a:graphicData uri="http://schemas.openxmlformats.org/presentationml/2006/ole">
            <p:oleObj spid="_x0000_s130230" name="think-cell Slide" r:id="rId4" imgW="360" imgH="360" progId="">
              <p:embed/>
            </p:oleObj>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sym typeface="+mn-lt"/>
              </a:defRPr>
            </a:lvl1pPr>
          </a:lstStyle>
          <a:p>
            <a:r>
              <a:rPr lang="en-US" dirty="0"/>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5" name="Title 1"/>
          <p:cNvSpPr>
            <a:spLocks noGrp="1"/>
          </p:cNvSpPr>
          <p:nvPr>
            <p:ph type="title" hasCustomPrompt="1"/>
          </p:nvPr>
        </p:nvSpPr>
        <p:spPr bwMode="black">
          <a:xfrm>
            <a:off x="630936" y="1785600"/>
            <a:ext cx="6247552" cy="3286800"/>
          </a:xfrm>
          <a:prstGeom prst="rect">
            <a:avLst/>
          </a:prstGeom>
        </p:spPr>
        <p:txBody>
          <a:bodyPr anchor="ctr">
            <a:noAutofit/>
          </a:bodyPr>
          <a:lstStyle>
            <a:lvl1pPr>
              <a:defRPr sz="2400">
                <a:solidFill>
                  <a:schemeClr val="bg1"/>
                </a:solidFill>
                <a:latin typeface="+mj-lt"/>
                <a:sym typeface="+mj-lt"/>
              </a:defRPr>
            </a:lvl1pPr>
          </a:lstStyle>
          <a:p>
            <a:r>
              <a:rPr lang="en-US" dirty="0"/>
              <a:t>Click to add title</a:t>
            </a:r>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
        <p:nvSpPr>
          <p:cNvPr id="16"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3290578961"/>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2316490915"/>
              </p:ext>
            </p:extLst>
          </p:nvPr>
        </p:nvGraphicFramePr>
        <p:xfrm>
          <a:off x="1588" y="1588"/>
          <a:ext cx="1587" cy="1587"/>
        </p:xfrm>
        <a:graphic>
          <a:graphicData uri="http://schemas.openxmlformats.org/presentationml/2006/ole">
            <p:oleObj spid="_x0000_s87264" name="think-cell Slide" r:id="rId4" imgW="360" imgH="360" progId="">
              <p:embed/>
            </p:oleObj>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0" name="Title 2"/>
          <p:cNvSpPr>
            <a:spLocks noGrp="1"/>
          </p:cNvSpPr>
          <p:nvPr>
            <p:ph type="title" hasCustomPrompt="1"/>
          </p:nvPr>
        </p:nvSpPr>
        <p:spPr>
          <a:xfrm>
            <a:off x="630000" y="2764203"/>
            <a:ext cx="2478638" cy="1314311"/>
          </a:xfrm>
          <a:prstGeom prst="rect">
            <a:avLst/>
          </a:prstGeom>
        </p:spPr>
        <p:txBody>
          <a:bodyPr anchor="ctr">
            <a:noAutofit/>
          </a:bodyPr>
          <a:lstStyle>
            <a:lvl1pPr>
              <a:defRPr sz="2400">
                <a:solidFill>
                  <a:schemeClr val="tx2"/>
                </a:solidFill>
                <a:latin typeface="+mj-lt"/>
                <a:sym typeface="+mj-lt"/>
              </a:defRPr>
            </a:lvl1pPr>
          </a:lstStyle>
          <a:p>
            <a:r>
              <a:rPr lang="en-US" dirty="0">
                <a:solidFill>
                  <a:schemeClr val="tx2"/>
                </a:solidFill>
              </a:rPr>
              <a:t>Click to add title</a:t>
            </a:r>
          </a:p>
        </p:txBody>
      </p:sp>
      <p:sp>
        <p:nvSpPr>
          <p:cNvPr id="14"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pic>
        <p:nvPicPr>
          <p:cNvPr id="12" name="Picture 11"/>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4232159"/>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extLst>
              <p:ext uri="{D42A27DB-BD31-4B8C-83A1-F6EECF244321}">
                <p14:modId xmlns:p14="http://schemas.microsoft.com/office/powerpoint/2010/main" xmlns="" val="1306954099"/>
              </p:ext>
            </p:extLst>
          </p:nvPr>
        </p:nvGraphicFramePr>
        <p:xfrm>
          <a:off x="1588" y="1588"/>
          <a:ext cx="1587" cy="1587"/>
        </p:xfrm>
        <a:graphic>
          <a:graphicData uri="http://schemas.openxmlformats.org/presentationml/2006/ole">
            <p:oleObj spid="_x0000_s97462" name="think-cell Slide" r:id="rId4" imgW="360" imgH="360" progId="">
              <p:embed/>
            </p:oleObj>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a:extLst/>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dirty="0"/>
              <a:t>Click to add big statement text</a:t>
            </a:r>
          </a:p>
        </p:txBody>
      </p:sp>
      <p:sp>
        <p:nvSpPr>
          <p:cNvPr id="4" name="TextBox 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59" name="Rectangle 58"/>
          <p:cNvSpPr/>
          <p:nvPr userDrawn="1"/>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
        <p:nvSpPr>
          <p:cNvPr id="9"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712323402"/>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058301714"/>
              </p:ext>
            </p:extLst>
          </p:nvPr>
        </p:nvGraphicFramePr>
        <p:xfrm>
          <a:off x="1588" y="1588"/>
          <a:ext cx="1587" cy="1587"/>
        </p:xfrm>
        <a:graphic>
          <a:graphicData uri="http://schemas.openxmlformats.org/presentationml/2006/ole">
            <p:oleObj spid="_x0000_s131254" name="think-cell Slide" r:id="rId4" imgW="360" imgH="360" progId="">
              <p:embed/>
            </p:oleObj>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5" name="Title 4"/>
          <p:cNvSpPr>
            <a:spLocks noGrp="1"/>
          </p:cNvSpPr>
          <p:nvPr>
            <p:ph type="title" hasCustomPrompt="1"/>
          </p:nvPr>
        </p:nvSpPr>
        <p:spPr>
          <a:xfrm>
            <a:off x="630000" y="2764203"/>
            <a:ext cx="2478638" cy="1314311"/>
          </a:xfrm>
        </p:spPr>
        <p:txBody>
          <a:bodyPr anchor="ctr" anchorCtr="0">
            <a:noAutofit/>
          </a:bodyPr>
          <a:lstStyle>
            <a:lvl1pPr>
              <a:defRPr>
                <a:solidFill>
                  <a:srgbClr val="FFFFFF"/>
                </a:solidFill>
                <a:latin typeface="+mj-lt"/>
                <a:sym typeface="+mj-lt"/>
              </a:defRPr>
            </a:lvl1pPr>
          </a:lstStyle>
          <a:p>
            <a:r>
              <a:rPr lang="en-US" dirty="0"/>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9"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xmlns=""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xmlns="" val="399791618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589023304"/>
              </p:ext>
            </p:extLst>
          </p:nvPr>
        </p:nvGraphicFramePr>
        <p:xfrm>
          <a:off x="1588" y="1588"/>
          <a:ext cx="1587" cy="1587"/>
        </p:xfrm>
        <a:graphic>
          <a:graphicData uri="http://schemas.openxmlformats.org/presentationml/2006/ole">
            <p:oleObj spid="_x0000_s132278" name="think-cell Slide" r:id="rId4" imgW="360" imgH="360" progId="">
              <p:embed/>
            </p:oleObj>
          </a:graphicData>
        </a:graphic>
      </p:graphicFrame>
      <p:sp>
        <p:nvSpPr>
          <p:cNvPr id="9" name="TextBox 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solidFill>
              <a:latin typeface="+mn-lt"/>
              <a:ea typeface="+mn-ea"/>
              <a:cs typeface="+mn-cs"/>
              <a:sym typeface="Trebuchet MS" panose="020B0603020202020204" pitchFamily="34" charset="0"/>
            </a:endParaRPr>
          </a:p>
        </p:txBody>
      </p:sp>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9" name="Pentagon 3"/>
          <p:cNvSpPr/>
          <p:nvPr userDrawn="1"/>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2400" b="0">
                <a:solidFill>
                  <a:schemeClr val="tx2"/>
                </a:solidFill>
                <a:latin typeface="+mj-lt"/>
                <a:sym typeface="+mj-lt"/>
              </a:defRPr>
            </a:lvl1pPr>
          </a:lstStyle>
          <a:p>
            <a:r>
              <a:rPr lang="en-US" dirty="0"/>
              <a:t>Click to add title</a:t>
            </a:r>
          </a:p>
        </p:txBody>
      </p:sp>
      <p:sp>
        <p:nvSpPr>
          <p:cNvPr id="12"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pic>
        <p:nvPicPr>
          <p:cNvPr id="11" name="Picture 10"/>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37699224"/>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3578588541"/>
              </p:ext>
            </p:extLst>
          </p:nvPr>
        </p:nvGraphicFramePr>
        <p:xfrm>
          <a:off x="1588" y="1588"/>
          <a:ext cx="1587" cy="1587"/>
        </p:xfrm>
        <a:graphic>
          <a:graphicData uri="http://schemas.openxmlformats.org/presentationml/2006/ole">
            <p:oleObj spid="_x0000_s133302" name="think-cell Slide" r:id="rId4" imgW="360" imgH="360" progId="">
              <p:embed/>
            </p:oleObj>
          </a:graphicData>
        </a:graphic>
      </p:graphicFrame>
      <p:sp>
        <p:nvSpPr>
          <p:cNvPr id="19" name="Pentagon 3"/>
          <p:cNvSpPr/>
          <p:nvPr userDrawn="1"/>
        </p:nvSpPr>
        <p:spPr bwMode="white">
          <a:xfrm>
            <a:off x="1" y="0"/>
            <a:ext cx="5426920"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anchor="ctr">
            <a:noAutofit/>
          </a:bodyPr>
          <a:lstStyle>
            <a:lvl1pPr>
              <a:defRPr sz="2400" b="0">
                <a:solidFill>
                  <a:srgbClr val="FFFFFF"/>
                </a:solidFill>
                <a:latin typeface="+mj-lt"/>
                <a:sym typeface="+mj-lt"/>
              </a:defRPr>
            </a:lvl1pPr>
          </a:lstStyle>
          <a:p>
            <a:r>
              <a:rPr lang="en-US" dirty="0"/>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6"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xmlns=""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xmlns="" val="58935686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3286840681"/>
              </p:ext>
            </p:extLst>
          </p:nvPr>
        </p:nvGraphicFramePr>
        <p:xfrm>
          <a:off x="1588" y="1588"/>
          <a:ext cx="1587" cy="1587"/>
        </p:xfrm>
        <a:graphic>
          <a:graphicData uri="http://schemas.openxmlformats.org/presentationml/2006/ole">
            <p:oleObj spid="_x0000_s134326" name="think-cell Slide" r:id="rId4" imgW="360" imgH="360" progId="">
              <p:embed/>
            </p:oleObj>
          </a:graphicData>
        </a:graphic>
      </p:graphicFrame>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latin typeface="+mj-lt"/>
                <a:sym typeface="+mj-lt"/>
              </a:defRPr>
            </a:lvl1pPr>
          </a:lstStyle>
          <a:p>
            <a:r>
              <a:rPr lang="en-US" dirty="0"/>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6" name="TextBox 1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2"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pic>
        <p:nvPicPr>
          <p:cNvPr id="10" name="Picture 9"/>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69809541"/>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1385520359"/>
              </p:ext>
            </p:extLst>
          </p:nvPr>
        </p:nvGraphicFramePr>
        <p:xfrm>
          <a:off x="1588" y="1588"/>
          <a:ext cx="1587" cy="1587"/>
        </p:xfrm>
        <a:graphic>
          <a:graphicData uri="http://schemas.openxmlformats.org/presentationml/2006/ole">
            <p:oleObj spid="_x0000_s135350" name="think-cell Slide" r:id="rId4" imgW="360" imgH="360" progId="">
              <p:embed/>
            </p:oleObj>
          </a:graphicData>
        </a:graphic>
      </p:graphicFrame>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a:lstStyle>
            <a:lvl1pPr>
              <a:defRPr>
                <a:solidFill>
                  <a:srgbClr val="FFFFFF"/>
                </a:solidFill>
                <a:latin typeface="+mj-lt"/>
                <a:sym typeface="+mj-lt"/>
              </a:defRPr>
            </a:lvl1pPr>
          </a:lstStyle>
          <a:p>
            <a:r>
              <a:rPr lang="en-US" dirty="0"/>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4" name="TextBox 13"/>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7"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pic>
        <p:nvPicPr>
          <p:cNvPr id="10" name="Picture 9"/>
          <p:cNvPicPr>
            <a:picLocks noChangeAspect="1"/>
          </p:cNvPicPr>
          <p:nvPr userDrawn="1"/>
        </p:nvPicPr>
        <p:blipFill rotWithShape="1">
          <a:blip r:embed="rId5">
            <a:extLst>
              <a:ext uri="{28A0092B-C50C-407E-A947-70E740481C1C}">
                <a14:useLocalDpi xmlns:a14="http://schemas.microsoft.com/office/drawing/2010/main" xmlns=""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xmlns="" val="196902738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479140893"/>
              </p:ext>
            </p:extLst>
          </p:nvPr>
        </p:nvGraphicFramePr>
        <p:xfrm>
          <a:off x="1588" y="1588"/>
          <a:ext cx="1587" cy="1587"/>
        </p:xfrm>
        <a:graphic>
          <a:graphicData uri="http://schemas.openxmlformats.org/presentationml/2006/ole">
            <p:oleObj spid="_x0000_s136374" name="think-cell Slide" r:id="rId4" imgW="360" imgH="360" progId="">
              <p:embed/>
            </p:oleObj>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latin typeface="+mj-lt"/>
                <a:sym typeface="+mj-lt"/>
              </a:defRPr>
            </a:lvl1pPr>
          </a:lstStyle>
          <a:p>
            <a:r>
              <a:rPr lang="en-US" dirty="0"/>
              <a:t>Click to add title</a:t>
            </a:r>
          </a:p>
        </p:txBody>
      </p:sp>
      <p:sp>
        <p:nvSpPr>
          <p:cNvPr id="14"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pic>
        <p:nvPicPr>
          <p:cNvPr id="11" name="Picture 10"/>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5683641"/>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1181991476"/>
              </p:ext>
            </p:extLst>
          </p:nvPr>
        </p:nvGraphicFramePr>
        <p:xfrm>
          <a:off x="1588" y="1588"/>
          <a:ext cx="1587" cy="1587"/>
        </p:xfrm>
        <a:graphic>
          <a:graphicData uri="http://schemas.openxmlformats.org/presentationml/2006/ole">
            <p:oleObj spid="_x0000_s137398" name="think-cell Slide" r:id="rId4" imgW="360" imgH="360" progId="">
              <p:embed/>
            </p:oleObj>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a:lstStyle>
            <a:lvl1pPr>
              <a:defRPr>
                <a:solidFill>
                  <a:srgbClr val="FFFFFF"/>
                </a:solidFill>
                <a:latin typeface="+mj-lt"/>
                <a:sym typeface="+mj-lt"/>
              </a:defRPr>
            </a:lvl1pPr>
          </a:lstStyle>
          <a:p>
            <a:r>
              <a:rPr lang="en-US" dirty="0"/>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8" name="TextBox 1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20"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xmlns=""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xmlns="" val="3984939824"/>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422033927"/>
              </p:ext>
            </p:extLst>
          </p:nvPr>
        </p:nvGraphicFramePr>
        <p:xfrm>
          <a:off x="1588" y="1588"/>
          <a:ext cx="1587" cy="1587"/>
        </p:xfrm>
        <a:graphic>
          <a:graphicData uri="http://schemas.openxmlformats.org/presentationml/2006/ole">
            <p:oleObj spid="_x0000_s138422" name="think-cell Slide" r:id="rId4" imgW="360" imgH="360" progId="">
              <p:embed/>
            </p:oleObj>
          </a:graphicData>
        </a:graphic>
      </p:graphicFrame>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0" name="TextBox 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1" name="Title 1"/>
          <p:cNvSpPr>
            <a:spLocks noGrp="1"/>
          </p:cNvSpPr>
          <p:nvPr>
            <p:ph type="title" hasCustomPrompt="1"/>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mj-lt"/>
              </a:defRPr>
            </a:lvl1pPr>
          </a:lstStyle>
          <a:p>
            <a:r>
              <a:rPr lang="en-US" dirty="0"/>
              <a:t>Click to add big statement text</a:t>
            </a:r>
          </a:p>
        </p:txBody>
      </p:sp>
      <p:sp>
        <p:nvSpPr>
          <p:cNvPr id="8"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585075850"/>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76239689"/>
              </p:ext>
            </p:extLst>
          </p:nvPr>
        </p:nvGraphicFramePr>
        <p:xfrm>
          <a:off x="1588" y="1588"/>
          <a:ext cx="1587" cy="1587"/>
        </p:xfrm>
        <a:graphic>
          <a:graphicData uri="http://schemas.openxmlformats.org/presentationml/2006/ole">
            <p:oleObj spid="_x0000_s139446" name="think-cell Slide" r:id="rId4" imgW="360" imgH="360" progId="">
              <p:embed/>
            </p:oleObj>
          </a:graphicData>
        </a:graphic>
      </p:graphicFrame>
      <p:sp>
        <p:nvSpPr>
          <p:cNvPr id="8" name="Date Placeholder 7"/>
          <p:cNvSpPr>
            <a:spLocks noGrp="1"/>
          </p:cNvSpPr>
          <p:nvPr>
            <p:ph type="dt" sz="half" idx="10"/>
          </p:nvPr>
        </p:nvSpPr>
        <p:spPr/>
        <p:txBody>
          <a:bodyPr/>
          <a:lstStyle>
            <a:lvl1pPr>
              <a:defRPr>
                <a:latin typeface="+mn-lt"/>
                <a:sym typeface="Trebuchet MS" panose="020B0603020202020204" pitchFamily="34" charset="0"/>
              </a:defRPr>
            </a:lvl1pPr>
          </a:lstStyle>
          <a:p>
            <a:endParaRPr lang="en-US" dirty="0"/>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6" name="Rectangle 5"/>
          <p:cNvSpPr/>
          <p:nvPr userDrawn="1"/>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mj-lt"/>
              </a:defRPr>
            </a:lvl1pPr>
          </a:lstStyle>
          <a:p>
            <a:r>
              <a:rPr lang="en-US" dirty="0"/>
              <a:t>Click to add big statement text</a:t>
            </a:r>
          </a:p>
        </p:txBody>
      </p:sp>
      <p:sp>
        <p:nvSpPr>
          <p:cNvPr id="9"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393619210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B60"/>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1489011119"/>
              </p:ext>
            </p:extLst>
          </p:nvPr>
        </p:nvGraphicFramePr>
        <p:xfrm>
          <a:off x="1588" y="1588"/>
          <a:ext cx="1587" cy="1587"/>
        </p:xfrm>
        <a:graphic>
          <a:graphicData uri="http://schemas.openxmlformats.org/presentationml/2006/ole">
            <p:oleObj spid="_x0000_s89309" name="think-cell Slide" r:id="rId3" imgW="360" imgH="360" progId="">
              <p:embed/>
            </p:oleObj>
          </a:graphicData>
        </a:graphic>
      </p:graphicFrame>
      <p:sp>
        <p:nvSpPr>
          <p:cNvPr id="6" name="TextBox 5"/>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dirty="0"/>
          </a:p>
        </p:txBody>
      </p:sp>
      <p:pic>
        <p:nvPicPr>
          <p:cNvPr id="7" name="Picture 6"/>
          <p:cNvPicPr>
            <a:picLocks noChangeAspect="1"/>
          </p:cNvPicPr>
          <p:nvPr userDrawn="1"/>
        </p:nvPicPr>
        <p:blipFill rotWithShape="1">
          <a:blip r:embed="rId4">
            <a:extLst>
              <a:ext uri="{28A0092B-C50C-407E-A947-70E740481C1C}">
                <a14:useLocalDpi xmlns:a14="http://schemas.microsoft.com/office/drawing/2010/main" xmlns=""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dirty="0">
              <a:latin typeface="+mn-lt"/>
              <a:sym typeface="Trebuchet MS" panose="020B0603020202020204" pitchFamily="34" charset="0"/>
            </a:endParaRPr>
          </a:p>
        </p:txBody>
      </p:sp>
    </p:spTree>
    <p:extLst>
      <p:ext uri="{BB962C8B-B14F-4D97-AF65-F5344CB8AC3E}">
        <p14:creationId xmlns:p14="http://schemas.microsoft.com/office/powerpoint/2010/main" xmlns="" val="374194137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3812534845"/>
              </p:ext>
            </p:extLst>
          </p:nvPr>
        </p:nvGraphicFramePr>
        <p:xfrm>
          <a:off x="1588" y="1588"/>
          <a:ext cx="1587" cy="1587"/>
        </p:xfrm>
        <a:graphic>
          <a:graphicData uri="http://schemas.openxmlformats.org/presentationml/2006/ole">
            <p:oleObj spid="_x0000_s98486" name="think-cell Slide" r:id="rId3" imgW="360" imgH="360" progId="">
              <p:embed/>
            </p:oleObj>
          </a:graphicData>
        </a:graphic>
      </p:graphicFrame>
      <p:sp>
        <p:nvSpPr>
          <p:cNvPr id="5" name="TextBox 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47" name="Title 1"/>
          <p:cNvSpPr>
            <a:spLocks noGrp="1"/>
          </p:cNvSpPr>
          <p:nvPr>
            <p:ph type="title" hasCustomPrompt="1"/>
          </p:nvPr>
        </p:nvSpPr>
        <p:spPr bwMode="blackWhite">
          <a:xfrm>
            <a:off x="630000" y="3826800"/>
            <a:ext cx="10936800" cy="2041200"/>
          </a:xfrm>
        </p:spPr>
        <p:txBody>
          <a:bodyPr anchor="t">
            <a:noAutofit/>
          </a:bodyPr>
          <a:lstStyle>
            <a:lvl1pPr>
              <a:defRPr sz="5400">
                <a:solidFill>
                  <a:schemeClr val="bg1"/>
                </a:solidFill>
                <a:latin typeface="+mj-lt"/>
                <a:sym typeface="+mj-lt"/>
              </a:defRPr>
            </a:lvl1pPr>
          </a:lstStyle>
          <a:p>
            <a:r>
              <a:rPr lang="en-US" dirty="0"/>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0505854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rgbClr val="2C2C2C"/>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extLst>
              <p:ext uri="{D42A27DB-BD31-4B8C-83A1-F6EECF244321}">
                <p14:modId xmlns:p14="http://schemas.microsoft.com/office/powerpoint/2010/main" xmlns="" val="1733606464"/>
              </p:ext>
            </p:extLst>
          </p:nvPr>
        </p:nvGraphicFramePr>
        <p:xfrm>
          <a:off x="1588" y="1588"/>
          <a:ext cx="1587" cy="1587"/>
        </p:xfrm>
        <a:graphic>
          <a:graphicData uri="http://schemas.openxmlformats.org/presentationml/2006/ole">
            <p:oleObj spid="_x0000_s140470" name="think-cell Slide" r:id="rId4" imgW="360" imgH="360" progId="">
              <p:embed/>
            </p:oleObj>
          </a:graphicData>
        </a:graphic>
      </p:graphicFrame>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3" name="Date Placeholder 2"/>
          <p:cNvSpPr>
            <a:spLocks noGrp="1"/>
          </p:cNvSpPr>
          <p:nvPr>
            <p:ph type="dt" sz="half" idx="10"/>
          </p:nvPr>
        </p:nvSpPr>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2" name="Title 1"/>
          <p:cNvSpPr>
            <a:spLocks noGrp="1"/>
          </p:cNvSpPr>
          <p:nvPr>
            <p:ph type="title" hasCustomPrompt="1"/>
          </p:nvPr>
        </p:nvSpPr>
        <p:spPr>
          <a:xfrm>
            <a:off x="630000" y="622800"/>
            <a:ext cx="10933200" cy="332399"/>
          </a:xfrm>
        </p:spPr>
        <p:txBody>
          <a:bodyPr/>
          <a:lstStyle>
            <a:lvl1pPr>
              <a:defRPr>
                <a:solidFill>
                  <a:schemeClr val="bg1"/>
                </a:solidFill>
                <a:latin typeface="+mj-lt"/>
                <a:sym typeface="+mj-lt"/>
              </a:defRPr>
            </a:lvl1pPr>
          </a:lstStyle>
          <a:p>
            <a:r>
              <a:rPr lang="en-US" dirty="0"/>
              <a:t>Click to add title</a:t>
            </a:r>
          </a:p>
        </p:txBody>
      </p:sp>
      <p:sp>
        <p:nvSpPr>
          <p:cNvPr id="8"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254837553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818361471"/>
              </p:ext>
            </p:extLst>
          </p:nvPr>
        </p:nvGraphicFramePr>
        <p:xfrm>
          <a:off x="1588" y="1588"/>
          <a:ext cx="1587" cy="1587"/>
        </p:xfrm>
        <a:graphic>
          <a:graphicData uri="http://schemas.openxmlformats.org/presentationml/2006/ole">
            <p:oleObj spid="_x0000_s141494" name="think-cell Slide" r:id="rId4" imgW="360" imgH="360" progId="">
              <p:embed/>
            </p:oleObj>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Trebuchet MS" panose="020B0603020202020204" pitchFamily="34" charset="0"/>
            </a:endParaRPr>
          </a:p>
        </p:txBody>
      </p:sp>
      <p:sp>
        <p:nvSpPr>
          <p:cNvPr id="20" name="TextBox 19"/>
          <p:cNvSpPr txBox="1"/>
          <p:nvPr userDrawn="1"/>
        </p:nvSpPr>
        <p:spPr>
          <a:xfrm>
            <a:off x="630000" y="3271360"/>
            <a:ext cx="2819400" cy="374911"/>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2400" dirty="0">
                <a:solidFill>
                  <a:schemeClr val="tx2"/>
                </a:solidFill>
                <a:latin typeface="+mn-lt"/>
                <a:sym typeface="Trebuchet MS" panose="020B0603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14"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pic>
        <p:nvPicPr>
          <p:cNvPr id="10" name="Picture 9"/>
          <p:cNvPicPr>
            <a:picLocks noChangeAspect="1" noChangeArrowheads="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23909060"/>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754055871"/>
              </p:ext>
            </p:extLst>
          </p:nvPr>
        </p:nvGraphicFramePr>
        <p:xfrm>
          <a:off x="1588" y="1588"/>
          <a:ext cx="1587" cy="1587"/>
        </p:xfrm>
        <a:graphic>
          <a:graphicData uri="http://schemas.openxmlformats.org/presentationml/2006/ole">
            <p:oleObj spid="_x0000_s142518" name="think-cell Slide" r:id="rId4" imgW="360" imgH="360" progId="">
              <p:embed/>
            </p:oleObj>
          </a:graphicData>
        </a:graphic>
      </p:graphicFrame>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1" name="TextBox 10"/>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8"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1640827684"/>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576759638"/>
              </p:ext>
            </p:extLst>
          </p:nvPr>
        </p:nvGraphicFramePr>
        <p:xfrm>
          <a:off x="1588" y="1588"/>
          <a:ext cx="1587" cy="1587"/>
        </p:xfrm>
        <a:graphic>
          <a:graphicData uri="http://schemas.openxmlformats.org/presentationml/2006/ole">
            <p:oleObj spid="_x0000_s143542" name="think-cell Slide" r:id="rId4" imgW="360" imgH="360" progId="">
              <p:embed/>
            </p:oleObj>
          </a:graphicData>
        </a:graphic>
      </p:graphicFrame>
      <p:sp>
        <p:nvSpPr>
          <p:cNvPr id="7" name="Date Placeholder 6"/>
          <p:cNvSpPr>
            <a:spLocks noGrp="1"/>
          </p:cNvSpPr>
          <p:nvPr>
            <p:ph type="dt" sz="half" idx="10"/>
          </p:nvPr>
        </p:nvSpPr>
        <p:spPr/>
        <p:txBody>
          <a:bodyPr/>
          <a:lstStyle>
            <a:lvl1pPr>
              <a:defRPr>
                <a:latin typeface="+mn-lt"/>
                <a:sym typeface="Trebuchet MS" panose="020B0603020202020204" pitchFamily="34" charset="0"/>
              </a:defRPr>
            </a:lvl1pPr>
          </a:lstStyle>
          <a:p>
            <a:endParaRPr lang="en-US" dirty="0"/>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6"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1571185308"/>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4059741732"/>
              </p:ext>
            </p:extLst>
          </p:nvPr>
        </p:nvGraphicFramePr>
        <p:xfrm>
          <a:off x="1588" y="1588"/>
          <a:ext cx="1587" cy="1587"/>
        </p:xfrm>
        <a:graphic>
          <a:graphicData uri="http://schemas.openxmlformats.org/presentationml/2006/ole">
            <p:oleObj spid="_x0000_s144566" name="think-cell Slide" r:id="rId4" imgW="360" imgH="360" progId="">
              <p:embed/>
            </p:oleObj>
          </a:graphicData>
        </a:graphic>
      </p:graphicFrame>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1"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2413221188"/>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1133410962"/>
              </p:ext>
            </p:extLst>
          </p:nvPr>
        </p:nvGraphicFramePr>
        <p:xfrm>
          <a:off x="1588" y="1588"/>
          <a:ext cx="1587" cy="1587"/>
        </p:xfrm>
        <a:graphic>
          <a:graphicData uri="http://schemas.openxmlformats.org/presentationml/2006/ole">
            <p:oleObj spid="_x0000_s145590" name="think-cell Slide" r:id="rId3" imgW="360" imgH="360" progId="">
              <p:embed/>
            </p:oleObj>
          </a:graphicData>
        </a:graphic>
      </p:graphicFrame>
      <p:sp>
        <p:nvSpPr>
          <p:cNvPr id="16" name="TextBox 15"/>
          <p:cNvSpPr txBox="1"/>
          <p:nvPr userDrawn="1"/>
        </p:nvSpPr>
        <p:spPr>
          <a:xfrm>
            <a:off x="2" y="3335152"/>
            <a:ext cx="12191999" cy="861774"/>
          </a:xfrm>
          <a:prstGeom prst="rect">
            <a:avLst/>
          </a:prstGeom>
          <a:noFill/>
        </p:spPr>
        <p:txBody>
          <a:bodyPr wrap="square" rtlCol="0">
            <a:spAutoFit/>
          </a:bodyPr>
          <a:lstStyle/>
          <a:p>
            <a:pPr algn="ctr"/>
            <a:r>
              <a:rPr lang="en-US" sz="5000" dirty="0">
                <a:solidFill>
                  <a:schemeClr val="bg1"/>
                </a:solidFill>
                <a:latin typeface="Calibri" panose="020F0502020204030204" pitchFamily="34" charset="0"/>
                <a:ea typeface="+mn-ea"/>
                <a:cs typeface="Calibri" panose="020F0502020204030204" pitchFamily="34" charset="0"/>
                <a:sym typeface="Calibri" panose="020F0502020204030204" pitchFamily="34" charset="0"/>
              </a:rPr>
              <a:t>Thank You</a:t>
            </a:r>
          </a:p>
        </p:txBody>
      </p:sp>
      <p:pic>
        <p:nvPicPr>
          <p:cNvPr id="5" name="Picture 4"/>
          <p:cNvPicPr>
            <a:picLocks noChangeAspect="1"/>
          </p:cNvPicPr>
          <p:nvPr userDrawn="1"/>
        </p:nvPicPr>
        <p:blipFill>
          <a:blip r:embed="rId4"/>
          <a:stretch>
            <a:fillRect/>
          </a:stretch>
        </p:blipFill>
        <p:spPr>
          <a:xfrm>
            <a:off x="-2824" y="6430"/>
            <a:ext cx="12197648" cy="6845139"/>
          </a:xfrm>
          <a:prstGeom prst="rect">
            <a:avLst/>
          </a:prstGeom>
        </p:spPr>
      </p:pic>
    </p:spTree>
    <p:extLst>
      <p:ext uri="{BB962C8B-B14F-4D97-AF65-F5344CB8AC3E}">
        <p14:creationId xmlns:p14="http://schemas.microsoft.com/office/powerpoint/2010/main" xmlns="" val="2351621893"/>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3293452465"/>
              </p:ext>
            </p:extLst>
          </p:nvPr>
        </p:nvGraphicFramePr>
        <p:xfrm>
          <a:off x="1588" y="1588"/>
          <a:ext cx="1587" cy="1587"/>
        </p:xfrm>
        <a:graphic>
          <a:graphicData uri="http://schemas.openxmlformats.org/presentationml/2006/ole">
            <p:oleObj spid="_x0000_s146614" name="think-cell Slide" r:id="rId4" imgW="360" imgH="360" progId="">
              <p:embed/>
            </p:oleObj>
          </a:graphicData>
        </a:graphic>
      </p:graphicFrame>
      <p:grpSp>
        <p:nvGrpSpPr>
          <p:cNvPr id="144" name="Group 143"/>
          <p:cNvGrpSpPr/>
          <p:nvPr userDrawn="1"/>
        </p:nvGrpSpPr>
        <p:grpSpPr>
          <a:xfrm>
            <a:off x="-600" y="-1"/>
            <a:ext cx="12193800" cy="6858001"/>
            <a:chOff x="-600" y="-1"/>
            <a:chExt cx="12193800" cy="6858001"/>
          </a:xfrm>
        </p:grpSpPr>
        <p:sp>
          <p:nvSpPr>
            <p:cNvPr id="145" name="No fly zone"/>
            <p:cNvSpPr/>
            <p:nvPr/>
          </p:nvSpPr>
          <p:spPr>
            <a:xfrm>
              <a:off x="0" y="-1"/>
              <a:ext cx="12193200" cy="6858000"/>
            </a:xfrm>
            <a:custGeom>
              <a:avLst/>
              <a:gdLst>
                <a:gd name="connsiteX0" fmla="*/ 630001 w 12193200"/>
                <a:gd name="connsiteY0" fmla="*/ 622800 h 6858000"/>
                <a:gd name="connsiteX1" fmla="*/ 630001 w 12193200"/>
                <a:gd name="connsiteY1" fmla="*/ 6160597 h 6858000"/>
                <a:gd name="connsiteX2" fmla="*/ 11562000 w 12193200"/>
                <a:gd name="connsiteY2" fmla="*/ 6160597 h 6858000"/>
                <a:gd name="connsiteX3" fmla="*/ 11562000 w 12193200"/>
                <a:gd name="connsiteY3" fmla="*/ 622800 h 6858000"/>
                <a:gd name="connsiteX4" fmla="*/ 0 w 12193200"/>
                <a:gd name="connsiteY4" fmla="*/ 0 h 6858000"/>
                <a:gd name="connsiteX5" fmla="*/ 12193200 w 12193200"/>
                <a:gd name="connsiteY5" fmla="*/ 0 h 6858000"/>
                <a:gd name="connsiteX6" fmla="*/ 12193200 w 12193200"/>
                <a:gd name="connsiteY6" fmla="*/ 622800 h 6858000"/>
                <a:gd name="connsiteX7" fmla="*/ 12192000 w 12193200"/>
                <a:gd name="connsiteY7" fmla="*/ 622800 h 6858000"/>
                <a:gd name="connsiteX8" fmla="*/ 12192000 w 12193200"/>
                <a:gd name="connsiteY8" fmla="*/ 6160597 h 6858000"/>
                <a:gd name="connsiteX9" fmla="*/ 12193200 w 12193200"/>
                <a:gd name="connsiteY9" fmla="*/ 6160597 h 6858000"/>
                <a:gd name="connsiteX10" fmla="*/ 12193200 w 12193200"/>
                <a:gd name="connsiteY10" fmla="*/ 6858000 h 6858000"/>
                <a:gd name="connsiteX11" fmla="*/ 12192000 w 12193200"/>
                <a:gd name="connsiteY11" fmla="*/ 6858000 h 6858000"/>
                <a:gd name="connsiteX12" fmla="*/ 11562000 w 12193200"/>
                <a:gd name="connsiteY12" fmla="*/ 6858000 h 6858000"/>
                <a:gd name="connsiteX13" fmla="*/ 630001 w 12193200"/>
                <a:gd name="connsiteY13" fmla="*/ 6858000 h 6858000"/>
                <a:gd name="connsiteX14" fmla="*/ 1 w 12193200"/>
                <a:gd name="connsiteY14" fmla="*/ 6858000 h 6858000"/>
                <a:gd name="connsiteX15" fmla="*/ 1 w 12193200"/>
                <a:gd name="connsiteY15" fmla="*/ 6160597 h 6858000"/>
                <a:gd name="connsiteX16" fmla="*/ 1 w 12193200"/>
                <a:gd name="connsiteY16" fmla="*/ 622800 h 6858000"/>
                <a:gd name="connsiteX17" fmla="*/ 0 w 12193200"/>
                <a:gd name="connsiteY17"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3200" h="6858000">
                  <a:moveTo>
                    <a:pt x="630001" y="622800"/>
                  </a:moveTo>
                  <a:lnTo>
                    <a:pt x="630001" y="6160597"/>
                  </a:lnTo>
                  <a:lnTo>
                    <a:pt x="11562000" y="6160597"/>
                  </a:lnTo>
                  <a:lnTo>
                    <a:pt x="11562000"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FEFEF">
                <a:alpha val="40000"/>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1"/>
                </a:solidFill>
                <a:latin typeface="+mn-lt"/>
              </a:endParaRPr>
            </a:p>
          </p:txBody>
        </p:sp>
        <p:grpSp>
          <p:nvGrpSpPr>
            <p:cNvPr id="146" name="Baselines / anchors"/>
            <p:cNvGrpSpPr/>
            <p:nvPr userDrawn="1"/>
          </p:nvGrpSpPr>
          <p:grpSpPr>
            <a:xfrm>
              <a:off x="-600" y="622800"/>
              <a:ext cx="12193200" cy="5536800"/>
              <a:chOff x="12623800" y="622800"/>
              <a:chExt cx="11176000" cy="5536800"/>
            </a:xfrm>
          </p:grpSpPr>
          <p:cxnSp>
            <p:nvCxnSpPr>
              <p:cNvPr id="170" name="Straight Connector 169"/>
              <p:cNvCxnSpPr/>
              <p:nvPr/>
            </p:nvCxnSpPr>
            <p:spPr>
              <a:xfrm>
                <a:off x="12623800" y="6228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12623800" y="91421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12623800" y="120562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12623800" y="1497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12623800" y="178844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a:off x="12623800" y="207985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a:off x="12623800" y="237126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a:off x="12623800" y="266267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a:off x="12623800" y="295408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a:off x="12623800" y="3245499"/>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2623800" y="353691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2623800" y="3828321"/>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2623800" y="4119732"/>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2623800" y="4411143"/>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2623800" y="4702554"/>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2623800" y="4993965"/>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2623800" y="5285376"/>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12623800" y="5576787"/>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623800" y="5868198"/>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12623800" y="6159600"/>
                <a:ext cx="111760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147" name="Gutter space"/>
            <p:cNvGrpSpPr/>
            <p:nvPr userDrawn="1"/>
          </p:nvGrpSpPr>
          <p:grpSpPr>
            <a:xfrm>
              <a:off x="1277000" y="623550"/>
              <a:ext cx="9638000" cy="5537047"/>
              <a:chOff x="1277000" y="623550"/>
              <a:chExt cx="9638000" cy="5537047"/>
            </a:xfrm>
          </p:grpSpPr>
          <p:sp>
            <p:nvSpPr>
              <p:cNvPr id="159" name="Rectangle 34"/>
              <p:cNvSpPr>
                <a:spLocks noChangeArrowheads="1"/>
              </p:cNvSpPr>
              <p:nvPr/>
            </p:nvSpPr>
            <p:spPr bwMode="auto">
              <a:xfrm>
                <a:off x="688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0" name="Rectangle 35"/>
              <p:cNvSpPr>
                <a:spLocks noChangeArrowheads="1"/>
              </p:cNvSpPr>
              <p:nvPr/>
            </p:nvSpPr>
            <p:spPr bwMode="auto">
              <a:xfrm>
                <a:off x="875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1" name="Rectangle 36"/>
              <p:cNvSpPr>
                <a:spLocks noChangeArrowheads="1"/>
              </p:cNvSpPr>
              <p:nvPr/>
            </p:nvSpPr>
            <p:spPr bwMode="auto">
              <a:xfrm>
                <a:off x="782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2" name="Rectangle 37"/>
              <p:cNvSpPr>
                <a:spLocks noChangeArrowheads="1"/>
              </p:cNvSpPr>
              <p:nvPr/>
            </p:nvSpPr>
            <p:spPr bwMode="auto">
              <a:xfrm>
                <a:off x="969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3" name="Rectangle 38"/>
              <p:cNvSpPr>
                <a:spLocks noChangeArrowheads="1"/>
              </p:cNvSpPr>
              <p:nvPr/>
            </p:nvSpPr>
            <p:spPr bwMode="auto">
              <a:xfrm>
                <a:off x="1062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4" name="Rectangle 39"/>
              <p:cNvSpPr>
                <a:spLocks noChangeArrowheads="1"/>
              </p:cNvSpPr>
              <p:nvPr/>
            </p:nvSpPr>
            <p:spPr bwMode="auto">
              <a:xfrm>
                <a:off x="595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5" name="Rectangle 40"/>
              <p:cNvSpPr>
                <a:spLocks noChangeArrowheads="1"/>
              </p:cNvSpPr>
              <p:nvPr/>
            </p:nvSpPr>
            <p:spPr bwMode="auto">
              <a:xfrm>
                <a:off x="127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6" name="Rectangle 41"/>
              <p:cNvSpPr>
                <a:spLocks noChangeArrowheads="1"/>
              </p:cNvSpPr>
              <p:nvPr/>
            </p:nvSpPr>
            <p:spPr bwMode="auto">
              <a:xfrm>
                <a:off x="221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7" name="Rectangle 42"/>
              <p:cNvSpPr>
                <a:spLocks noChangeArrowheads="1"/>
              </p:cNvSpPr>
              <p:nvPr/>
            </p:nvSpPr>
            <p:spPr bwMode="auto">
              <a:xfrm>
                <a:off x="314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8" name="Rectangle 43"/>
              <p:cNvSpPr>
                <a:spLocks noChangeArrowheads="1"/>
              </p:cNvSpPr>
              <p:nvPr/>
            </p:nvSpPr>
            <p:spPr bwMode="auto">
              <a:xfrm>
                <a:off x="4082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9" name="Rectangle 44"/>
              <p:cNvSpPr>
                <a:spLocks noChangeArrowheads="1"/>
              </p:cNvSpPr>
              <p:nvPr/>
            </p:nvSpPr>
            <p:spPr bwMode="auto">
              <a:xfrm>
                <a:off x="5017000" y="623550"/>
                <a:ext cx="288000" cy="5537047"/>
              </a:xfrm>
              <a:prstGeom prst="rect">
                <a:avLst/>
              </a:prstGeom>
              <a:solidFill>
                <a:schemeClr val="accent5">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148" name="Slide edges"/>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75757"/>
                </a:solidFill>
                <a:effectLst/>
                <a:uLnTx/>
                <a:uFillTx/>
                <a:latin typeface="+mn-lt"/>
                <a:ea typeface="+mn-ea"/>
                <a:cs typeface="+mn-cs"/>
              </a:endParaRPr>
            </a:p>
          </p:txBody>
        </p:sp>
        <p:sp>
          <p:nvSpPr>
            <p:cNvPr id="149" name="Footnote measure"/>
            <p:cNvSpPr>
              <a:spLocks noChangeArrowheads="1"/>
            </p:cNvSpPr>
            <p:nvPr/>
          </p:nvSpPr>
          <p:spPr bwMode="auto">
            <a:xfrm>
              <a:off x="629400" y="6159600"/>
              <a:ext cx="10933200" cy="378584"/>
            </a:xfrm>
            <a:prstGeom prst="rect">
              <a:avLst/>
            </a:prstGeom>
            <a:solidFill>
              <a:schemeClr val="accent3">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0" name="Whitespace measure"/>
            <p:cNvSpPr>
              <a:spLocks noChangeArrowheads="1"/>
            </p:cNvSpPr>
            <p:nvPr/>
          </p:nvSpPr>
          <p:spPr bwMode="auto">
            <a:xfrm>
              <a:off x="629400" y="1497600"/>
              <a:ext cx="10932229" cy="583200"/>
            </a:xfrm>
            <a:prstGeom prst="rect">
              <a:avLst/>
            </a:prstGeom>
            <a:solidFill>
              <a:schemeClr val="accent3">
                <a:alpha val="15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nvGrpSpPr>
            <p:cNvPr id="151" name="Five column measure"/>
            <p:cNvGrpSpPr/>
            <p:nvPr userDrawn="1"/>
          </p:nvGrpSpPr>
          <p:grpSpPr>
            <a:xfrm>
              <a:off x="629400" y="5975122"/>
              <a:ext cx="10933200" cy="79536"/>
              <a:chOff x="629400" y="5975122"/>
              <a:chExt cx="10933200" cy="79536"/>
            </a:xfrm>
          </p:grpSpPr>
          <p:sp>
            <p:nvSpPr>
              <p:cNvPr id="154" name="Rectangle 5"/>
              <p:cNvSpPr>
                <a:spLocks noChangeArrowheads="1"/>
              </p:cNvSpPr>
              <p:nvPr/>
            </p:nvSpPr>
            <p:spPr bwMode="auto">
              <a:xfrm>
                <a:off x="2880128" y="5975122"/>
                <a:ext cx="1930288" cy="79536"/>
              </a:xfrm>
              <a:prstGeom prst="rect">
                <a:avLst/>
              </a:prstGeom>
              <a:solidFill>
                <a:schemeClr val="accent5">
                  <a:alpha val="1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5" name="Rectangle 7"/>
              <p:cNvSpPr>
                <a:spLocks noChangeArrowheads="1"/>
              </p:cNvSpPr>
              <p:nvPr/>
            </p:nvSpPr>
            <p:spPr bwMode="auto">
              <a:xfrm>
                <a:off x="9626194" y="5975122"/>
                <a:ext cx="1936406" cy="79536"/>
              </a:xfrm>
              <a:prstGeom prst="rect">
                <a:avLst/>
              </a:prstGeom>
              <a:solidFill>
                <a:schemeClr val="accent5">
                  <a:alpha val="1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6" name="Rectangle 9"/>
              <p:cNvSpPr>
                <a:spLocks noChangeArrowheads="1"/>
              </p:cNvSpPr>
              <p:nvPr/>
            </p:nvSpPr>
            <p:spPr bwMode="auto">
              <a:xfrm>
                <a:off x="7372407" y="5975122"/>
                <a:ext cx="1936406" cy="79536"/>
              </a:xfrm>
              <a:prstGeom prst="rect">
                <a:avLst/>
              </a:prstGeom>
              <a:solidFill>
                <a:schemeClr val="accent5">
                  <a:alpha val="1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7" name="Rectangle 11"/>
              <p:cNvSpPr>
                <a:spLocks noChangeArrowheads="1"/>
              </p:cNvSpPr>
              <p:nvPr/>
            </p:nvSpPr>
            <p:spPr bwMode="auto">
              <a:xfrm>
                <a:off x="5127797" y="5975122"/>
                <a:ext cx="1927229" cy="79536"/>
              </a:xfrm>
              <a:prstGeom prst="rect">
                <a:avLst/>
              </a:prstGeom>
              <a:solidFill>
                <a:schemeClr val="accent5">
                  <a:alpha val="1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8" name="Rectangle 13"/>
              <p:cNvSpPr>
                <a:spLocks noChangeArrowheads="1"/>
              </p:cNvSpPr>
              <p:nvPr/>
            </p:nvSpPr>
            <p:spPr bwMode="auto">
              <a:xfrm>
                <a:off x="629400" y="5975122"/>
                <a:ext cx="1933347" cy="79536"/>
              </a:xfrm>
              <a:prstGeom prst="rect">
                <a:avLst/>
              </a:prstGeom>
              <a:solidFill>
                <a:schemeClr val="accent5">
                  <a:alpha val="10000"/>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n-lt"/>
                </a:endParaRPr>
              </a:p>
            </p:txBody>
          </p:sp>
        </p:grpSp>
        <p:sp>
          <p:nvSpPr>
            <p:cNvPr id="152" name="Live area"/>
            <p:cNvSpPr/>
            <p:nvPr/>
          </p:nvSpPr>
          <p:spPr>
            <a:xfrm>
              <a:off x="629400" y="2080801"/>
              <a:ext cx="10933200" cy="4078800"/>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dirty="0">
                <a:solidFill>
                  <a:schemeClr val="bg1"/>
                </a:solidFill>
                <a:latin typeface="+mn-lt"/>
              </a:endParaRPr>
            </a:p>
          </p:txBody>
        </p:sp>
        <p:sp>
          <p:nvSpPr>
            <p:cNvPr id="153" name="Footnote example"/>
            <p:cNvSpPr txBox="1"/>
            <p:nvPr/>
          </p:nvSpPr>
          <p:spPr>
            <a:xfrm>
              <a:off x="630000" y="6144442"/>
              <a:ext cx="9030914" cy="415498"/>
            </a:xfrm>
            <a:prstGeom prst="rect">
              <a:avLst/>
            </a:prstGeom>
            <a:noFill/>
          </p:spPr>
          <p:txBody>
            <a:bodyPr wrap="square" lIns="0" tIns="0" rIns="0" bIns="0" rtlCol="0" anchor="b">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1. xxxx  2. xxxx  3. List footnotes in numerical order. Footnote numbers are not bracketed. Use 10pt font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Note: Do not put a period at the end of the note or the source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dirty="0">
                  <a:ln>
                    <a:noFill/>
                  </a:ln>
                  <a:solidFill>
                    <a:schemeClr val="bg1">
                      <a:lumMod val="50000"/>
                    </a:schemeClr>
                  </a:solidFill>
                  <a:effectLst/>
                  <a:uLnTx/>
                  <a:uFillTx/>
                  <a:latin typeface="+mn-lt"/>
                  <a:ea typeface="+mn-ea"/>
                  <a:cs typeface="+mn-cs"/>
                  <a:sym typeface="Trebuchet MS" panose="020B0603020202020204" pitchFamily="34" charset="0"/>
                </a:rPr>
                <a:t>Source: Include a source for every chart that you use. Separate sources with a semicolon; BCG-related sources go at the end</a:t>
              </a:r>
            </a:p>
          </p:txBody>
        </p:sp>
      </p:grpSp>
      <p:sp>
        <p:nvSpPr>
          <p:cNvPr id="2" name="Date Placeholder 1"/>
          <p:cNvSpPr>
            <a:spLocks noGrp="1"/>
          </p:cNvSpPr>
          <p:nvPr>
            <p:ph type="dt" sz="half" idx="10"/>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55"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3818754075"/>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3629073743"/>
              </p:ext>
            </p:extLst>
          </p:nvPr>
        </p:nvGraphicFramePr>
        <p:xfrm>
          <a:off x="1588" y="1588"/>
          <a:ext cx="1587" cy="1587"/>
        </p:xfrm>
        <a:graphic>
          <a:graphicData uri="http://schemas.openxmlformats.org/presentationml/2006/ole">
            <p:oleObj spid="_x0000_s76019" name="think-cell Slide" r:id="rId4" imgW="360" imgH="360" progId="">
              <p:embed/>
            </p:oleObj>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mn-lt"/>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mn-lt"/>
            </a:endParaRPr>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mn-lt"/>
              </a:rPr>
              <a:t>Copyright © 2018 by The Boston Consulting Group, Inc. All rights reserved.</a:t>
            </a:r>
            <a:endParaRPr lang="en-US" sz="700" dirty="0">
              <a:solidFill>
                <a:schemeClr val="bg1"/>
              </a:solidFill>
              <a:latin typeface="+mn-lt"/>
              <a:sym typeface="+mn-lt"/>
            </a:endParaRPr>
          </a:p>
        </p:txBody>
      </p:sp>
      <p:sp>
        <p:nvSpPr>
          <p:cNvPr id="11" name="Rectangle 10"/>
          <p:cNvSpPr/>
          <p:nvPr userDrawn="1"/>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dirty="0">
              <a:solidFill>
                <a:prstClr val="white"/>
              </a:solidFill>
              <a:latin typeface="+mn-lt"/>
              <a:sym typeface="+mn-lt"/>
            </a:endParaRPr>
          </a:p>
        </p:txBody>
      </p:sp>
      <p:sp>
        <p:nvSpPr>
          <p:cNvPr id="12" name="Rectangle 11"/>
          <p:cNvSpPr/>
          <p:nvPr userDrawn="1">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xmlns="">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dirty="0">
              <a:solidFill>
                <a:srgbClr val="FFFFFF"/>
              </a:solidFill>
              <a:latin typeface="+mn-lt"/>
              <a:sym typeface="+mn-lt"/>
            </a:endParaRPr>
          </a:p>
        </p:txBody>
      </p:sp>
      <p:sp>
        <p:nvSpPr>
          <p:cNvPr id="2" name="TextBox 1"/>
          <p:cNvSpPr txBox="1"/>
          <p:nvPr userDrawn="1"/>
        </p:nvSpPr>
        <p:spPr>
          <a:xfrm>
            <a:off x="630000" y="907199"/>
            <a:ext cx="3448800" cy="3488400"/>
          </a:xfrm>
          <a:prstGeom prst="rect">
            <a:avLst/>
          </a:prstGeom>
          <a:noFill/>
          <a:ln>
            <a:solidFill>
              <a:schemeClr val="bg1"/>
            </a:solidFill>
          </a:ln>
        </p:spPr>
        <p:txBody>
          <a:bodyPr wrap="square" lIns="612000" tIns="468000" rIns="0" bIns="0" rtlCol="0" anchor="t">
            <a:spAutoFit/>
          </a:bodyPr>
          <a:lstStyle/>
          <a:p>
            <a:pPr>
              <a:lnSpc>
                <a:spcPct val="90000"/>
              </a:lnSpc>
              <a:spcAft>
                <a:spcPts val="600"/>
              </a:spcAft>
            </a:pPr>
            <a:endParaRPr lang="en-US" sz="5400" dirty="0">
              <a:solidFill>
                <a:schemeClr val="bg1"/>
              </a:solidFill>
            </a:endParaRPr>
          </a:p>
        </p:txBody>
      </p:sp>
      <p:sp>
        <p:nvSpPr>
          <p:cNvPr id="10" name="TextBox 1"/>
          <p:cNvSpPr txBox="1"/>
          <p:nvPr userDrawn="1"/>
        </p:nvSpPr>
        <p:spPr>
          <a:xfrm>
            <a:off x="1109949" y="1115416"/>
            <a:ext cx="2488182" cy="896399"/>
          </a:xfrm>
          <a:prstGeom prst="rect">
            <a:avLst/>
          </a:prstGeom>
          <a:noFill/>
        </p:spPr>
        <p:txBody>
          <a:bodyPr wrap="none" rtlCol="0">
            <a:spAutoFit/>
          </a:bodyPr>
          <a:lstStyle/>
          <a:p>
            <a:pPr algn="ctr" fontAlgn="auto">
              <a:lnSpc>
                <a:spcPct val="95000"/>
              </a:lnSpc>
              <a:spcBef>
                <a:spcPts val="0"/>
              </a:spcBef>
              <a:spcAft>
                <a:spcPts val="0"/>
              </a:spcAft>
            </a:pPr>
            <a:r>
              <a:rPr lang="en-US" sz="5400" dirty="0">
                <a:solidFill>
                  <a:schemeClr val="bg1"/>
                </a:solidFill>
                <a:latin typeface="+mj-lt"/>
              </a:rPr>
              <a:t>Agenda</a:t>
            </a:r>
          </a:p>
        </p:txBody>
      </p:sp>
    </p:spTree>
    <p:extLst>
      <p:ext uri="{BB962C8B-B14F-4D97-AF65-F5344CB8AC3E}">
        <p14:creationId xmlns:p14="http://schemas.microsoft.com/office/powerpoint/2010/main" xmlns="" val="257031406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1729302586"/>
              </p:ext>
            </p:extLst>
          </p:nvPr>
        </p:nvGraphicFramePr>
        <p:xfrm>
          <a:off x="1588" y="1588"/>
          <a:ext cx="1587" cy="1587"/>
        </p:xfrm>
        <a:graphic>
          <a:graphicData uri="http://schemas.openxmlformats.org/presentationml/2006/ole">
            <p:oleObj spid="_x0000_s77043" name="think-cell Slide" r:id="rId3" imgW="360" imgH="360" progId="">
              <p:embed/>
            </p:oleObj>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mn-lt"/>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mn-lt"/>
            </a:endParaRPr>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mn-lt"/>
              </a:rPr>
              <a:t>Copyright © 2018 by The Boston Consulting Group, Inc. All rights reserved.</a:t>
            </a:r>
            <a:endParaRPr lang="en-US" sz="700" dirty="0">
              <a:solidFill>
                <a:schemeClr val="bg1"/>
              </a:solidFill>
              <a:latin typeface="+mn-lt"/>
              <a:sym typeface="+mn-lt"/>
            </a:endParaRPr>
          </a:p>
        </p:txBody>
      </p:sp>
      <p:sp>
        <p:nvSpPr>
          <p:cNvPr id="10" name="Rectangle 9"/>
          <p:cNvSpPr/>
          <p:nvPr userDrawn="1"/>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mn-lt"/>
            </a:endParaRPr>
          </a:p>
        </p:txBody>
      </p:sp>
      <p:sp>
        <p:nvSpPr>
          <p:cNvPr id="13" name="Rectangle 12"/>
          <p:cNvSpPr/>
          <p:nvPr userDrawn="1"/>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dirty="0">
              <a:solidFill>
                <a:prstClr val="white"/>
              </a:solidFill>
              <a:latin typeface="+mn-lt"/>
              <a:sym typeface="+mn-lt"/>
            </a:endParaRPr>
          </a:p>
        </p:txBody>
      </p:sp>
    </p:spTree>
    <p:extLst>
      <p:ext uri="{BB962C8B-B14F-4D97-AF65-F5344CB8AC3E}">
        <p14:creationId xmlns:p14="http://schemas.microsoft.com/office/powerpoint/2010/main" xmlns="" val="372928598"/>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extLst>
              <p:ext uri="{D42A27DB-BD31-4B8C-83A1-F6EECF244321}">
                <p14:modId xmlns:p14="http://schemas.microsoft.com/office/powerpoint/2010/main" xmlns="" val="1649591900"/>
              </p:ext>
            </p:extLst>
          </p:nvPr>
        </p:nvGraphicFramePr>
        <p:xfrm>
          <a:off x="1588" y="1588"/>
          <a:ext cx="1587" cy="1587"/>
        </p:xfrm>
        <a:graphic>
          <a:graphicData uri="http://schemas.openxmlformats.org/presentationml/2006/ole">
            <p:oleObj spid="_x0000_s78067" name="think-cell Slide" r:id="rId3" imgW="360" imgH="360" progId="">
              <p:embed/>
            </p:oleObj>
          </a:graphicData>
        </a:graphic>
      </p:graphicFrame>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mn-lt"/>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mn-lt"/>
            </a:endParaRPr>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mn-lt"/>
              </a:rPr>
              <a:t>Copyright © 2018 by The Boston Consulting Group, Inc. All rights reserved.</a:t>
            </a:r>
            <a:endParaRPr lang="en-US" sz="700" dirty="0">
              <a:solidFill>
                <a:schemeClr val="bg1"/>
              </a:solidFill>
              <a:latin typeface="+mn-lt"/>
              <a:sym typeface="+mn-lt"/>
            </a:endParaRPr>
          </a:p>
        </p:txBody>
      </p:sp>
      <p:sp>
        <p:nvSpPr>
          <p:cNvPr id="10" name="Title 1"/>
          <p:cNvSpPr txBox="1">
            <a:spLocks/>
          </p:cNvSpPr>
          <p:nvPr userDrawn="1"/>
        </p:nvSpPr>
        <p:spPr>
          <a:xfrm>
            <a:off x="630000" y="622800"/>
            <a:ext cx="7189998" cy="33239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400" dirty="0">
                <a:solidFill>
                  <a:schemeClr val="bg1"/>
                </a:solidFill>
                <a:latin typeface="+mn-lt"/>
                <a:ea typeface="+mn-ea"/>
                <a:cs typeface="+mn-cs"/>
                <a:sym typeface="+mn-lt"/>
              </a:rPr>
              <a:t>Agenda</a:t>
            </a:r>
          </a:p>
        </p:txBody>
      </p:sp>
      <p:cxnSp>
        <p:nvCxnSpPr>
          <p:cNvPr id="13" name="Straight Connector 12"/>
          <p:cNvCxnSpPr/>
          <p:nvPr userDrawn="1"/>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21607717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3412050317"/>
              </p:ext>
            </p:extLst>
          </p:nvPr>
        </p:nvGraphicFramePr>
        <p:xfrm>
          <a:off x="1588" y="1588"/>
          <a:ext cx="1587" cy="1587"/>
        </p:xfrm>
        <a:graphic>
          <a:graphicData uri="http://schemas.openxmlformats.org/presentationml/2006/ole">
            <p:oleObj spid="_x0000_s99510" name="think-cell Slide" r:id="rId4" imgW="360" imgH="360" progId="">
              <p:embed/>
            </p:oleObj>
          </a:graphicData>
        </a:graphic>
      </p:graphicFrame>
      <p:pic>
        <p:nvPicPr>
          <p:cNvPr id="16" name="Picture 15"/>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20" name="TextBox 19"/>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6" name="Rectangle 25"/>
          <p:cNvSpPr/>
          <p:nvPr userDrawn="1"/>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tx2"/>
                </a:solidFill>
                <a:latin typeface="+mj-lt"/>
                <a:sym typeface="+mj-lt"/>
              </a:defRPr>
            </a:lvl1pPr>
          </a:lstStyle>
          <a:p>
            <a:r>
              <a:rPr lang="en-US" dirty="0"/>
              <a:t>Click to add title</a:t>
            </a:r>
          </a:p>
        </p:txBody>
      </p:sp>
      <p:sp>
        <p:nvSpPr>
          <p:cNvPr id="11"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3884277641"/>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548984615"/>
              </p:ext>
            </p:extLst>
          </p:nvPr>
        </p:nvGraphicFramePr>
        <p:xfrm>
          <a:off x="1588" y="1588"/>
          <a:ext cx="1587" cy="1587"/>
        </p:xfrm>
        <a:graphic>
          <a:graphicData uri="http://schemas.openxmlformats.org/presentationml/2006/ole">
            <p:oleObj spid="_x0000_s79091" name="think-cell Slide" r:id="rId4" imgW="360" imgH="360" progId="">
              <p:embed/>
            </p:oleObj>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4"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
        <p:nvSpPr>
          <p:cNvPr id="17" name="TextBox 16"/>
          <p:cNvSpPr txBox="1"/>
          <p:nvPr userDrawn="1"/>
        </p:nvSpPr>
        <p:spPr>
          <a:xfrm>
            <a:off x="630000" y="3207715"/>
            <a:ext cx="1547143" cy="332399"/>
          </a:xfrm>
          <a:prstGeom prst="rect">
            <a:avLst/>
          </a:prstGeom>
          <a:noFill/>
        </p:spPr>
        <p:txBody>
          <a:bodyPr wrap="square" lIns="0" tIns="0" rIns="0" bIns="0" rtlCol="0" anchor="t">
            <a:spAutoFit/>
          </a:bodyPr>
          <a:lstStyle/>
          <a:p>
            <a:pPr>
              <a:lnSpc>
                <a:spcPct val="90000"/>
              </a:lnSpc>
              <a:spcAft>
                <a:spcPts val="600"/>
              </a:spcAft>
            </a:pPr>
            <a:r>
              <a:rPr lang="en-US" sz="2400" dirty="0">
                <a:solidFill>
                  <a:schemeClr val="bg1"/>
                </a:solidFill>
              </a:rPr>
              <a:t>Agenda</a:t>
            </a:r>
          </a:p>
        </p:txBody>
      </p:sp>
    </p:spTree>
    <p:extLst>
      <p:ext uri="{BB962C8B-B14F-4D97-AF65-F5344CB8AC3E}">
        <p14:creationId xmlns:p14="http://schemas.microsoft.com/office/powerpoint/2010/main" xmlns="" val="2270190941"/>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3160794024"/>
              </p:ext>
            </p:extLst>
          </p:nvPr>
        </p:nvGraphicFramePr>
        <p:xfrm>
          <a:off x="1588" y="1588"/>
          <a:ext cx="1587" cy="1587"/>
        </p:xfrm>
        <a:graphic>
          <a:graphicData uri="http://schemas.openxmlformats.org/presentationml/2006/ole">
            <p:oleObj spid="_x0000_s80115" name="think-cell Slide" r:id="rId4" imgW="360" imgH="360" progId="">
              <p:embed/>
            </p:oleObj>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mn-lt"/>
              </a:rPr>
              <a:t>Copyright © 2018 by The Boston Consulting Group, Inc. All rights reserved.</a:t>
            </a:r>
            <a:endParaRPr lang="en-US" sz="700" dirty="0">
              <a:solidFill>
                <a:schemeClr val="bg1">
                  <a:lumMod val="50000"/>
                </a:schemeClr>
              </a:solidFill>
              <a:latin typeface="+mn-lt"/>
              <a:sym typeface="+mn-lt"/>
            </a:endParaRPr>
          </a:p>
        </p:txBody>
      </p:sp>
      <p:sp>
        <p:nvSpPr>
          <p:cNvPr id="8" name="Rectangle 7"/>
          <p:cNvSpPr/>
          <p:nvPr userDrawn="1"/>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dirty="0">
              <a:solidFill>
                <a:prstClr val="white"/>
              </a:solidFill>
              <a:latin typeface="+mn-lt"/>
              <a:sym typeface="+mn-lt"/>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xmlns="">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dirty="0">
              <a:solidFill>
                <a:srgbClr val="FFFFFF"/>
              </a:solidFill>
              <a:latin typeface="+mn-lt"/>
              <a:sym typeface="+mn-lt"/>
            </a:endParaRPr>
          </a:p>
        </p:txBody>
      </p:sp>
      <p:sp>
        <p:nvSpPr>
          <p:cNvPr id="11" name="TextBox 10"/>
          <p:cNvSpPr txBox="1"/>
          <p:nvPr userDrawn="1"/>
        </p:nvSpPr>
        <p:spPr>
          <a:xfrm>
            <a:off x="630000" y="907198"/>
            <a:ext cx="3448800" cy="3488400"/>
          </a:xfrm>
          <a:prstGeom prst="rect">
            <a:avLst/>
          </a:prstGeom>
          <a:noFill/>
          <a:ln>
            <a:solidFill>
              <a:schemeClr val="accent4"/>
            </a:solidFill>
          </a:ln>
        </p:spPr>
        <p:txBody>
          <a:bodyPr wrap="square" lIns="612000" tIns="468000" rIns="0" bIns="0" rtlCol="0" anchor="t">
            <a:spAutoFit/>
          </a:bodyPr>
          <a:lstStyle/>
          <a:p>
            <a:pPr>
              <a:lnSpc>
                <a:spcPct val="90000"/>
              </a:lnSpc>
              <a:spcAft>
                <a:spcPts val="600"/>
              </a:spcAft>
            </a:pPr>
            <a:endParaRPr lang="en-US" sz="5400" dirty="0">
              <a:solidFill>
                <a:schemeClr val="accent4"/>
              </a:solidFill>
            </a:endParaRPr>
          </a:p>
        </p:txBody>
      </p:sp>
      <p:sp>
        <p:nvSpPr>
          <p:cNvPr id="9" name="TextBox 1"/>
          <p:cNvSpPr txBox="1"/>
          <p:nvPr userDrawn="1"/>
        </p:nvSpPr>
        <p:spPr>
          <a:xfrm>
            <a:off x="1109949" y="1115416"/>
            <a:ext cx="2488182" cy="896399"/>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Agenda</a:t>
            </a:r>
          </a:p>
        </p:txBody>
      </p:sp>
    </p:spTree>
    <p:extLst>
      <p:ext uri="{BB962C8B-B14F-4D97-AF65-F5344CB8AC3E}">
        <p14:creationId xmlns:p14="http://schemas.microsoft.com/office/powerpoint/2010/main" xmlns="" val="1865576705"/>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572360071"/>
              </p:ext>
            </p:extLst>
          </p:nvPr>
        </p:nvGraphicFramePr>
        <p:xfrm>
          <a:off x="1588" y="1588"/>
          <a:ext cx="1587" cy="1587"/>
        </p:xfrm>
        <a:graphic>
          <a:graphicData uri="http://schemas.openxmlformats.org/presentationml/2006/ole">
            <p:oleObj spid="_x0000_s81139" name="think-cell Slide" r:id="rId3" imgW="360" imgH="360" progId="">
              <p:embed/>
            </p:oleObj>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mn-lt"/>
              </a:rPr>
              <a:t>Copyright © 2018 by The Boston Consulting Group, Inc. All rights reserved.</a:t>
            </a:r>
            <a:endParaRPr lang="en-US" sz="700" dirty="0">
              <a:solidFill>
                <a:schemeClr val="bg1">
                  <a:lumMod val="50000"/>
                </a:schemeClr>
              </a:solidFill>
              <a:latin typeface="+mn-lt"/>
              <a:sym typeface="+mn-lt"/>
            </a:endParaRPr>
          </a:p>
        </p:txBody>
      </p:sp>
      <p:sp>
        <p:nvSpPr>
          <p:cNvPr id="8" name="Rectangle 7"/>
          <p:cNvSpPr/>
          <p:nvPr userDrawn="1"/>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dirty="0">
              <a:solidFill>
                <a:schemeClr val="bg1"/>
              </a:solidFill>
              <a:latin typeface="+mn-lt"/>
              <a:sym typeface="+mn-lt"/>
            </a:endParaRPr>
          </a:p>
        </p:txBody>
      </p:sp>
      <p:sp>
        <p:nvSpPr>
          <p:cNvPr id="10" name="Rectangle 9"/>
          <p:cNvSpPr/>
          <p:nvPr userDrawn="1"/>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dirty="0">
              <a:solidFill>
                <a:prstClr val="white"/>
              </a:solidFill>
              <a:latin typeface="+mn-lt"/>
              <a:sym typeface="+mn-lt"/>
            </a:endParaRPr>
          </a:p>
        </p:txBody>
      </p:sp>
    </p:spTree>
    <p:extLst>
      <p:ext uri="{BB962C8B-B14F-4D97-AF65-F5344CB8AC3E}">
        <p14:creationId xmlns:p14="http://schemas.microsoft.com/office/powerpoint/2010/main" xmlns="" val="3206140772"/>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487757952"/>
              </p:ext>
            </p:extLst>
          </p:nvPr>
        </p:nvGraphicFramePr>
        <p:xfrm>
          <a:off x="1588" y="1588"/>
          <a:ext cx="1587" cy="1587"/>
        </p:xfrm>
        <a:graphic>
          <a:graphicData uri="http://schemas.openxmlformats.org/presentationml/2006/ole">
            <p:oleObj spid="_x0000_s82163" name="think-cell Slide" r:id="rId3" imgW="360" imgH="360" progId="">
              <p:embed/>
            </p:oleObj>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mn-lt"/>
              </a:rPr>
              <a:t>Copyright © 2018 by The Boston Consulting Group, Inc. All rights reserved.</a:t>
            </a:r>
            <a:endParaRPr lang="en-US" sz="700" dirty="0">
              <a:solidFill>
                <a:schemeClr val="bg1">
                  <a:lumMod val="50000"/>
                </a:schemeClr>
              </a:solidFill>
              <a:latin typeface="+mn-lt"/>
              <a:sym typeface="+mn-lt"/>
            </a:endParaRPr>
          </a:p>
        </p:txBody>
      </p:sp>
      <p:sp>
        <p:nvSpPr>
          <p:cNvPr id="7" name="Title 1"/>
          <p:cNvSpPr txBox="1">
            <a:spLocks/>
          </p:cNvSpPr>
          <p:nvPr userDrawn="1"/>
        </p:nvSpPr>
        <p:spPr>
          <a:xfrm>
            <a:off x="630000" y="622800"/>
            <a:ext cx="7189998" cy="332399"/>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sz="2400" dirty="0">
                <a:solidFill>
                  <a:schemeClr val="accent4"/>
                </a:solidFill>
                <a:latin typeface="+mn-lt"/>
                <a:ea typeface="+mn-ea"/>
                <a:cs typeface="+mn-cs"/>
                <a:sym typeface="+mn-lt"/>
              </a:rPr>
              <a:t>Agenda</a:t>
            </a:r>
          </a:p>
        </p:txBody>
      </p:sp>
      <p:cxnSp>
        <p:nvCxnSpPr>
          <p:cNvPr id="9" name="Straight Connector 8"/>
          <p:cNvCxnSpPr/>
          <p:nvPr userDrawn="1"/>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70433964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3858576116"/>
              </p:ext>
            </p:extLst>
          </p:nvPr>
        </p:nvGraphicFramePr>
        <p:xfrm>
          <a:off x="1588" y="1588"/>
          <a:ext cx="1587" cy="1587"/>
        </p:xfrm>
        <a:graphic>
          <a:graphicData uri="http://schemas.openxmlformats.org/presentationml/2006/ole">
            <p:oleObj spid="_x0000_s83187" name="think-cell Slide" r:id="rId4" imgW="360" imgH="360" progId="">
              <p:embed/>
            </p:oleObj>
          </a:graphicData>
        </a:graphic>
      </p:graphicFrame>
      <p:pic>
        <p:nvPicPr>
          <p:cNvPr id="23" name="Picture 22"/>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28" name="TextBox 27"/>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1"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dirty="0">
                <a:solidFill>
                  <a:schemeClr val="bg1"/>
                </a:solidFill>
              </a:rPr>
              <a:t>Agenda</a:t>
            </a:r>
          </a:p>
        </p:txBody>
      </p:sp>
    </p:spTree>
    <p:extLst>
      <p:ext uri="{BB962C8B-B14F-4D97-AF65-F5344CB8AC3E}">
        <p14:creationId xmlns:p14="http://schemas.microsoft.com/office/powerpoint/2010/main" xmlns="" val="178479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55383626"/>
              </p:ext>
            </p:extLst>
          </p:nvPr>
        </p:nvGraphicFramePr>
        <p:xfrm>
          <a:off x="1588" y="1588"/>
          <a:ext cx="1587" cy="1587"/>
        </p:xfrm>
        <a:graphic>
          <a:graphicData uri="http://schemas.openxmlformats.org/presentationml/2006/ole">
            <p:oleObj spid="_x0000_s84211" name="think-cell Slide" r:id="rId3" imgW="360" imgH="360" progId="">
              <p:embed/>
            </p:oleObj>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mn-lt"/>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dirty="0">
              <a:solidFill>
                <a:prstClr val="white"/>
              </a:solidFill>
              <a:latin typeface="+mn-lt"/>
              <a:sym typeface="+mn-lt"/>
            </a:endParaRPr>
          </a:p>
        </p:txBody>
      </p:sp>
      <p:sp>
        <p:nvSpPr>
          <p:cNvPr id="20" name="TextBox 19"/>
          <p:cNvSpPr txBox="1"/>
          <p:nvPr userDrawn="1"/>
        </p:nvSpPr>
        <p:spPr>
          <a:xfrm>
            <a:off x="630000" y="3271360"/>
            <a:ext cx="2819400" cy="374911"/>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2400" dirty="0">
                <a:solidFill>
                  <a:schemeClr val="tx2"/>
                </a:solidFill>
                <a:latin typeface="+mn-lt"/>
                <a:sym typeface="+mn-lt"/>
              </a:rPr>
              <a:t>Table of contents</a:t>
            </a:r>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mn-lt"/>
              </a:rPr>
              <a:t>Copyright © 2018 by The Boston Consulting Group, Inc. All rights reserved.</a:t>
            </a:r>
            <a:endParaRPr lang="en-US" sz="700" dirty="0">
              <a:solidFill>
                <a:schemeClr val="bg1"/>
              </a:solidFill>
              <a:latin typeface="+mn-lt"/>
              <a:sym typeface="+mn-lt"/>
            </a:endParaRPr>
          </a:p>
        </p:txBody>
      </p:sp>
      <p:sp>
        <p:nvSpPr>
          <p:cNvPr id="19" name="TextBox 18"/>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mn-lt"/>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mn-lt"/>
            </a:endParaRPr>
          </a:p>
        </p:txBody>
      </p:sp>
      <p:pic>
        <p:nvPicPr>
          <p:cNvPr id="9" name="Picture 8"/>
          <p:cNvPicPr>
            <a:picLocks noChangeAspect="1" noChangeArrowheads="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33657859"/>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783092201"/>
              </p:ext>
            </p:extLst>
          </p:nvPr>
        </p:nvGraphicFramePr>
        <p:xfrm>
          <a:off x="1588" y="1588"/>
          <a:ext cx="1587" cy="1587"/>
        </p:xfrm>
        <a:graphic>
          <a:graphicData uri="http://schemas.openxmlformats.org/presentationml/2006/ole">
            <p:oleObj spid="_x0000_s100534" name="think-cell Slide" r:id="rId4" imgW="360" imgH="360" progId="">
              <p:embed/>
            </p:oleObj>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2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solidFill>
                <a:latin typeface="+mn-lt"/>
                <a:sym typeface="Trebuchet MS" panose="020B0603020202020204" pitchFamily="34" charset="0"/>
              </a:rPr>
              <a:t>Copyright © 2018 by The Boston Consulting Group, Inc. All rights reserved.</a:t>
            </a:r>
            <a:endParaRPr lang="en-US" sz="700" dirty="0">
              <a:solidFill>
                <a:schemeClr val="bg1"/>
              </a:solidFill>
              <a:latin typeface="+mn-lt"/>
              <a:sym typeface="Trebuchet MS" panose="020B0603020202020204" pitchFamily="34" charset="0"/>
            </a:endParaRPr>
          </a:p>
        </p:txBody>
      </p:sp>
      <p:sp>
        <p:nvSpPr>
          <p:cNvPr id="17" name="TextBox 16"/>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3" name="Title 3"/>
          <p:cNvSpPr>
            <a:spLocks noGrp="1"/>
          </p:cNvSpPr>
          <p:nvPr>
            <p:ph type="title" hasCustomPrompt="1"/>
          </p:nvPr>
        </p:nvSpPr>
        <p:spPr>
          <a:xfrm>
            <a:off x="630000" y="622800"/>
            <a:ext cx="6256800" cy="332399"/>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2400" b="0" i="0" u="none" kern="1200" spc="0">
                <a:solidFill>
                  <a:schemeClr val="tx2">
                    <a:lumMod val="100000"/>
                  </a:schemeClr>
                </a:solidFill>
                <a:latin typeface="+mj-lt"/>
                <a:sym typeface="+mj-lt"/>
              </a:defRPr>
            </a:lvl1pPr>
          </a:lstStyle>
          <a:p>
            <a:pPr lvl="0"/>
            <a:r>
              <a:rPr lang="en-US" dirty="0"/>
              <a:t>Click to add title</a:t>
            </a:r>
          </a:p>
        </p:txBody>
      </p:sp>
      <p:sp>
        <p:nvSpPr>
          <p:cNvPr id="11"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solidFill>
                <a:latin typeface="+mn-lt"/>
                <a:sym typeface="Trebuchet MS" panose="020B0603020202020204" pitchFamily="34" charset="0"/>
              </a:rPr>
              <a:t>20180918 - Whats the average miles driven per year_Walford.pptx</a:t>
            </a:r>
            <a:endParaRPr lang="en-US" sz="700" dirty="0">
              <a:solidFill>
                <a:schemeClr val="bg1"/>
              </a:solidFill>
              <a:latin typeface="+mn-lt"/>
              <a:sym typeface="Trebuchet MS" panose="020B0603020202020204" pitchFamily="34" charset="0"/>
            </a:endParaRPr>
          </a:p>
        </p:txBody>
      </p:sp>
    </p:spTree>
    <p:extLst>
      <p:ext uri="{BB962C8B-B14F-4D97-AF65-F5344CB8AC3E}">
        <p14:creationId xmlns:p14="http://schemas.microsoft.com/office/powerpoint/2010/main" xmlns="" val="3592263840"/>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477361569"/>
              </p:ext>
            </p:extLst>
          </p:nvPr>
        </p:nvGraphicFramePr>
        <p:xfrm>
          <a:off x="1588" y="1588"/>
          <a:ext cx="1587" cy="1587"/>
        </p:xfrm>
        <a:graphic>
          <a:graphicData uri="http://schemas.openxmlformats.org/presentationml/2006/ole">
            <p:oleObj spid="_x0000_s101558" name="think-cell Slide" r:id="rId4" imgW="360" imgH="360" progId="">
              <p:embed/>
            </p:oleObj>
          </a:graphicData>
        </a:graphic>
      </p:graphicFrame>
      <p:pic>
        <p:nvPicPr>
          <p:cNvPr id="10" name="Picture 9"/>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anchor="ctr">
            <a:noAutofit/>
          </a:bodyPr>
          <a:lstStyle>
            <a:lvl1pPr>
              <a:defRPr sz="2400">
                <a:solidFill>
                  <a:schemeClr val="bg1"/>
                </a:solidFill>
                <a:latin typeface="+mj-lt"/>
                <a:sym typeface="+mj-lt"/>
              </a:defRPr>
            </a:lvl1pPr>
          </a:lstStyle>
          <a:p>
            <a:r>
              <a:rPr lang="en-US" dirty="0"/>
              <a:t>Click to add title</a:t>
            </a:r>
          </a:p>
        </p:txBody>
      </p:sp>
      <p:sp>
        <p:nvSpPr>
          <p:cNvPr id="13" name="Rectangle 12"/>
          <p:cNvSpPr/>
          <p:nvPr userDrawn="1"/>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dirty="0">
              <a:solidFill>
                <a:schemeClr val="bg1"/>
              </a:solidFill>
              <a:latin typeface="+mn-lt"/>
              <a:sym typeface="Trebuchet MS" panose="020B0603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14"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165149677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gradFill flip="none" rotWithShape="1">
          <a:gsLst>
            <a:gs pos="0">
              <a:srgbClr val="3F98FF"/>
            </a:gs>
            <a:gs pos="100000">
              <a:srgbClr val="0064DE"/>
            </a:gs>
          </a:gsLst>
          <a:lin ang="8100000" scaled="1"/>
          <a:tileRect/>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2927281403"/>
              </p:ext>
            </p:extLst>
          </p:nvPr>
        </p:nvGraphicFramePr>
        <p:xfrm>
          <a:off x="1588" y="1588"/>
          <a:ext cx="1587" cy="1587"/>
        </p:xfrm>
        <a:graphic>
          <a:graphicData uri="http://schemas.openxmlformats.org/presentationml/2006/ole">
            <p:oleObj spid="_x0000_s102582" name="think-cell Slide" r:id="rId4" imgW="360" imgH="360" progId="">
              <p:embed/>
            </p:oleObj>
          </a:graphicData>
        </a:graphic>
      </p:graphicFrame>
      <p:pic>
        <p:nvPicPr>
          <p:cNvPr id="11" name="Picture 10"/>
          <p:cNvPicPr>
            <a:picLocks noChangeAspect="1"/>
          </p:cNvPicPr>
          <p:nvPr userDrawn="1"/>
        </p:nvPicPr>
        <p:blipFill rotWithShape="1">
          <a:blip r:embed="rId5">
            <a:extLst>
              <a:ext uri="{28A0092B-C50C-407E-A947-70E740481C1C}">
                <a14:useLocalDpi xmlns:a14="http://schemas.microsoft.com/office/drawing/2010/main" xmlns=""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dirty="0">
              <a:solidFill>
                <a:schemeClr val="bg1"/>
              </a:solidFill>
              <a:latin typeface="+mn-lt"/>
              <a:sym typeface="Trebuchet MS" panose="020B0603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sym typeface="+mn-lt"/>
              </a:defRPr>
            </a:lvl1pPr>
          </a:lstStyle>
          <a:p>
            <a:r>
              <a:rPr lang="en-US" dirty="0"/>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wrap="square" lIns="0" tIns="0" rIns="320040" bIns="0" anchor="ctr">
            <a:noAutofit/>
          </a:bodyPr>
          <a:lstStyle>
            <a:lvl1pPr>
              <a:defRPr sz="2400">
                <a:solidFill>
                  <a:schemeClr val="bg1"/>
                </a:solidFill>
                <a:latin typeface="+mj-lt"/>
                <a:sym typeface="+mj-lt"/>
              </a:defRPr>
            </a:lvl1pPr>
          </a:lstStyle>
          <a:p>
            <a:r>
              <a:rPr lang="en-US" dirty="0"/>
              <a:t>Click to add title</a:t>
            </a:r>
          </a:p>
        </p:txBody>
      </p:sp>
      <p:sp>
        <p:nvSpPr>
          <p:cNvPr id="15" name="TextBox 1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dirty="0">
              <a:solidFill>
                <a:schemeClr val="bg1">
                  <a:lumMod val="50000"/>
                </a:schemeClr>
              </a:solidFill>
              <a:latin typeface="+mn-lt"/>
              <a:ea typeface="+mn-ea"/>
              <a:cs typeface="+mn-cs"/>
              <a:sym typeface="Trebuchet MS" panose="020B0603020202020204" pitchFamily="34" charset="0"/>
            </a:endParaRP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dirty="0" smtClean="0">
                <a:solidFill>
                  <a:schemeClr val="bg1">
                    <a:lumMod val="50000"/>
                  </a:schemeClr>
                </a:solidFill>
                <a:latin typeface="+mn-lt"/>
                <a:sym typeface="Trebuchet MS" panose="020B0603020202020204" pitchFamily="34" charset="0"/>
              </a:rPr>
              <a:t>Copyright © 2018 by The Boston Consulting Group, Inc. All rights reserved.</a:t>
            </a:r>
            <a:endParaRPr lang="en-US" sz="700" dirty="0">
              <a:solidFill>
                <a:schemeClr val="bg1">
                  <a:lumMod val="50000"/>
                </a:schemeClr>
              </a:solidFill>
              <a:latin typeface="+mn-lt"/>
              <a:sym typeface="Trebuchet MS" panose="020B0603020202020204" pitchFamily="34" charset="0"/>
            </a:endParaRPr>
          </a:p>
        </p:txBody>
      </p:sp>
      <p:sp>
        <p:nvSpPr>
          <p:cNvPr id="17" name="FooterSimple" hidden="1"/>
          <p:cNvSpPr txBox="1"/>
          <p:nvPr userDrawn="1">
            <p:custDataLst>
              <p:tags r:id="rId2"/>
            </p:custDataLst>
          </p:nvPr>
        </p:nvSpPr>
        <p:spPr>
          <a:xfrm rot="16200000">
            <a:off x="10561320" y="5117885"/>
            <a:ext cx="2743200" cy="96950"/>
          </a:xfrm>
          <a:prstGeom prst="rect">
            <a:avLst/>
          </a:prstGeom>
          <a:noFill/>
        </p:spPr>
        <p:txBody>
          <a:bodyPr wrap="square" lIns="0" tIns="0" rIns="0" bIns="0" rtlCol="0" anchor="b">
            <a:spAutoFit/>
          </a:bodyPr>
          <a:lstStyle/>
          <a:p>
            <a:pPr>
              <a:lnSpc>
                <a:spcPct val="90000"/>
              </a:lnSpc>
              <a:spcAft>
                <a:spcPts val="600"/>
              </a:spcAft>
            </a:pPr>
            <a:r>
              <a:rPr lang="en-US" sz="700" smtClean="0">
                <a:solidFill>
                  <a:schemeClr val="bg1">
                    <a:lumMod val="50000"/>
                  </a:schemeClr>
                </a:solidFill>
                <a:latin typeface="+mn-lt"/>
                <a:sym typeface="Trebuchet MS" panose="020B0603020202020204" pitchFamily="34" charset="0"/>
              </a:rPr>
              <a:t>20180918 - Whats the average miles driven per year_Walford.pptx</a:t>
            </a:r>
            <a:endParaRPr lang="en-US" sz="700" dirty="0">
              <a:solidFill>
                <a:schemeClr val="bg1">
                  <a:lumMod val="50000"/>
                </a:schemeClr>
              </a:solidFill>
              <a:latin typeface="+mn-lt"/>
              <a:sym typeface="Trebuchet MS" panose="020B0603020202020204" pitchFamily="34" charset="0"/>
            </a:endParaRPr>
          </a:p>
        </p:txBody>
      </p:sp>
    </p:spTree>
    <p:extLst>
      <p:ext uri="{BB962C8B-B14F-4D97-AF65-F5344CB8AC3E}">
        <p14:creationId xmlns:p14="http://schemas.microsoft.com/office/powerpoint/2010/main" xmlns="" val="1923524179"/>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oleObject" Target="../embeddings/oleObject1.bin"/><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vmlDrawing" Target="../drawings/vmlDrawing1.v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extLst>
              <p:ext uri="{D42A27DB-BD31-4B8C-83A1-F6EECF244321}">
                <p14:modId xmlns:p14="http://schemas.microsoft.com/office/powerpoint/2010/main" xmlns="" val="3968293053"/>
              </p:ext>
            </p:extLst>
          </p:nvPr>
        </p:nvGraphicFramePr>
        <p:xfrm>
          <a:off x="1588" y="1588"/>
          <a:ext cx="1587" cy="1587"/>
        </p:xfrm>
        <a:graphic>
          <a:graphicData uri="http://schemas.openxmlformats.org/presentationml/2006/ole">
            <p:oleObj spid="_x0000_s2679" name="think-cell Slide" r:id="rId68" imgW="360" imgH="360" progId="">
              <p:embed/>
            </p:oleObj>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dirty="0"/>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Level six</a:t>
            </a:r>
          </a:p>
          <a:p>
            <a:pPr lvl="6"/>
            <a:r>
              <a:rPr lang="en-US" dirty="0"/>
              <a:t>Level seven</a:t>
            </a:r>
          </a:p>
          <a:p>
            <a:pPr lvl="7"/>
            <a:r>
              <a:rPr lang="en-US" dirty="0"/>
              <a:t>Level eight</a:t>
            </a:r>
          </a:p>
          <a:p>
            <a:pPr lvl="8"/>
            <a:r>
              <a:rPr lang="en-US" dirty="0"/>
              <a:t>Level nine</a:t>
            </a:r>
          </a:p>
        </p:txBody>
      </p:sp>
    </p:spTree>
    <p:extLst>
      <p:ext uri="{BB962C8B-B14F-4D97-AF65-F5344CB8AC3E}">
        <p14:creationId xmlns:p14="http://schemas.microsoft.com/office/powerpoint/2010/main" xmlns="" val="835336367"/>
      </p:ext>
    </p:extLst>
  </p:cSld>
  <p:clrMap bg1="lt1" tx1="dk1" bg2="lt2" tx2="dk2" accent1="accent1" accent2="accent2" accent3="accent3" accent4="accent4" accent5="accent5" accent6="accent6" hlink="hlink" folHlink="folHlink"/>
  <p:sldLayoutIdLst>
    <p:sldLayoutId id="2147485115" r:id="rId1"/>
    <p:sldLayoutId id="2147485086" r:id="rId2"/>
    <p:sldLayoutId id="2147485158" r:id="rId3"/>
    <p:sldLayoutId id="2147485113" r:id="rId4"/>
    <p:sldLayoutId id="2147485114" r:id="rId5"/>
    <p:sldLayoutId id="2147485154" r:id="rId6"/>
    <p:sldLayoutId id="2147485162" r:id="rId7"/>
    <p:sldLayoutId id="2147485149" r:id="rId8"/>
    <p:sldLayoutId id="2147485087" r:id="rId9"/>
    <p:sldLayoutId id="2147485112" r:id="rId10"/>
    <p:sldLayoutId id="2147485155" r:id="rId11"/>
    <p:sldLayoutId id="2147485164" r:id="rId12"/>
    <p:sldLayoutId id="2147485109" r:id="rId13"/>
    <p:sldLayoutId id="2147485165" r:id="rId14"/>
    <p:sldLayoutId id="2147485110" r:id="rId15"/>
    <p:sldLayoutId id="2147485166" r:id="rId16"/>
    <p:sldLayoutId id="2147485156" r:id="rId17"/>
    <p:sldLayoutId id="2147485167" r:id="rId18"/>
    <p:sldLayoutId id="2147485108" r:id="rId19"/>
    <p:sldLayoutId id="2147485107" r:id="rId20"/>
    <p:sldLayoutId id="2147485106" r:id="rId21"/>
    <p:sldLayoutId id="2147485090" r:id="rId22"/>
    <p:sldLayoutId id="2147485091" r:id="rId23"/>
    <p:sldLayoutId id="2147485092" r:id="rId24"/>
    <p:sldLayoutId id="2147485093" r:id="rId25"/>
    <p:sldLayoutId id="2147485116" r:id="rId26"/>
    <p:sldLayoutId id="2147485161" r:id="rId27"/>
    <p:sldLayoutId id="2147485159" r:id="rId28"/>
    <p:sldLayoutId id="2147485119" r:id="rId29"/>
    <p:sldLayoutId id="2147485137" r:id="rId30"/>
    <p:sldLayoutId id="2147485120" r:id="rId31"/>
    <p:sldLayoutId id="2147485121" r:id="rId32"/>
    <p:sldLayoutId id="2147485141" r:id="rId33"/>
    <p:sldLayoutId id="2147485163" r:id="rId34"/>
    <p:sldLayoutId id="2147485139" r:id="rId35"/>
    <p:sldLayoutId id="2147485140" r:id="rId36"/>
    <p:sldLayoutId id="2147485122" r:id="rId37"/>
    <p:sldLayoutId id="2147485123" r:id="rId38"/>
    <p:sldLayoutId id="2147485151" r:id="rId39"/>
    <p:sldLayoutId id="2147485168" r:id="rId40"/>
    <p:sldLayoutId id="2147485127" r:id="rId41"/>
    <p:sldLayoutId id="2147485169" r:id="rId42"/>
    <p:sldLayoutId id="2147485126" r:id="rId43"/>
    <p:sldLayoutId id="2147485170" r:id="rId44"/>
    <p:sldLayoutId id="2147485153" r:id="rId45"/>
    <p:sldLayoutId id="2147485171" r:id="rId46"/>
    <p:sldLayoutId id="2147485128" r:id="rId47"/>
    <p:sldLayoutId id="2147485129" r:id="rId48"/>
    <p:sldLayoutId id="2147485130" r:id="rId49"/>
    <p:sldLayoutId id="2147485131" r:id="rId50"/>
    <p:sldLayoutId id="2147485145" r:id="rId51"/>
    <p:sldLayoutId id="2147485133" r:id="rId52"/>
    <p:sldLayoutId id="2147485144" r:id="rId53"/>
    <p:sldLayoutId id="2147485134" r:id="rId54"/>
    <p:sldLayoutId id="2147485146" r:id="rId55"/>
    <p:sldLayoutId id="2147485160" r:id="rId56"/>
    <p:sldLayoutId id="2147485172" r:id="rId57"/>
    <p:sldLayoutId id="2147485173" r:id="rId58"/>
    <p:sldLayoutId id="2147485174" r:id="rId59"/>
    <p:sldLayoutId id="2147485175" r:id="rId60"/>
    <p:sldLayoutId id="2147485176" r:id="rId61"/>
    <p:sldLayoutId id="2147485177" r:id="rId62"/>
    <p:sldLayoutId id="2147485178" r:id="rId63"/>
    <p:sldLayoutId id="2147485179" r:id="rId64"/>
    <p:sldLayoutId id="2147485180" r:id="rId65"/>
  </p:sldLayoutIdLst>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2400" kern="1200">
          <a:solidFill>
            <a:srgbClr val="3F98FF"/>
          </a:solidFill>
          <a:latin typeface="+mj-lt"/>
          <a:ea typeface="+mj-ea"/>
          <a:cs typeface="+mj-cs"/>
          <a:sym typeface="+mj-lt"/>
        </a:defRPr>
      </a:lvl1pPr>
    </p:titleStyle>
    <p:bodyStyle>
      <a:lvl1pPr marL="0" indent="0" algn="l" defTabSz="914400" rtl="0" eaLnBrk="1" latinLnBrk="0" hangingPunct="1">
        <a:lnSpc>
          <a:spcPct val="110000"/>
        </a:lnSpc>
        <a:spcBef>
          <a:spcPts val="600"/>
        </a:spcBef>
        <a:spcAft>
          <a:spcPts val="300"/>
        </a:spcAft>
        <a:buClr>
          <a:srgbClr val="3F98FF"/>
        </a:buClr>
        <a:buFont typeface="Arial" panose="020B0604020202020204" pitchFamily="34" charset="0"/>
        <a:buChar char="​"/>
        <a:defRPr lang="en-US" sz="1200" kern="1200">
          <a:solidFill>
            <a:srgbClr val="686868"/>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rgbClr val="3F98FF"/>
        </a:buClr>
        <a:buFont typeface="Arial" panose="020B0604020202020204" pitchFamily="34" charset="0"/>
        <a:buChar char="•"/>
        <a:defRPr lang="en-US" sz="1200" kern="1200">
          <a:solidFill>
            <a:srgbClr val="686868"/>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rgbClr val="3F98FF"/>
        </a:buClr>
        <a:buFont typeface="Trebuchet MS" panose="020B0603020202020204" pitchFamily="34" charset="0"/>
        <a:buChar char="–"/>
        <a:defRPr lang="en-US" sz="1200" kern="1200">
          <a:solidFill>
            <a:srgbClr val="686868"/>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rgbClr val="3F98FF"/>
        </a:buClr>
        <a:buFont typeface="Arial" panose="020B0604020202020204" pitchFamily="34" charset="0"/>
        <a:buChar char="​"/>
        <a:defRPr lang="en-US" sz="1600" kern="1200">
          <a:solidFill>
            <a:srgbClr val="3F98FF"/>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
          <a:srgbClr val="3F98FF"/>
        </a:buClr>
        <a:buFont typeface="Arial" panose="020B0604020202020204" pitchFamily="34" charset="0"/>
        <a:buChar char="​"/>
        <a:defRPr lang="en-US" sz="1600" b="1" kern="1200" smtClean="0">
          <a:solidFill>
            <a:srgbClr val="686868"/>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rgbClr val="3F98FF"/>
        </a:buClr>
        <a:buFont typeface="Arial" panose="020B0604020202020204" pitchFamily="34" charset="0"/>
        <a:buChar char="•"/>
        <a:defRPr lang="en-US" sz="1600" kern="1200" smtClean="0">
          <a:solidFill>
            <a:srgbClr val="686868"/>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Clr>
          <a:srgbClr val="3F98FF"/>
        </a:buClr>
        <a:buFont typeface="Arial" panose="020B0604020202020204" pitchFamily="34" charset="0"/>
        <a:buChar char="​"/>
        <a:defRPr lang="en-US" sz="4400" kern="1200" baseline="0" smtClean="0">
          <a:solidFill>
            <a:srgbClr val="686868"/>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Clr>
          <a:srgbClr val="3F98FF"/>
        </a:buClr>
        <a:buFont typeface="Arial" panose="020B0604020202020204" pitchFamily="34" charset="0"/>
        <a:buChar char="​"/>
        <a:defRPr lang="en-US" sz="5400" kern="1200" baseline="0" smtClean="0">
          <a:solidFill>
            <a:srgbClr val="3F98FF"/>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Clr>
          <a:srgbClr val="3F98FF"/>
        </a:buClr>
        <a:buFont typeface="Arial" panose="020B0604020202020204" pitchFamily="34" charset="0"/>
        <a:buChar char="​"/>
        <a:defRPr lang="en-US" sz="2400" kern="1200" baseline="0" dirty="0">
          <a:solidFill>
            <a:srgbClr val="3F98FF"/>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67.vml"/><Relationship Id="rId4" Type="http://schemas.openxmlformats.org/officeDocument/2006/relationships/oleObject" Target="../embeddings/oleObject67.bin"/></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68.bin"/><Relationship Id="rId3" Type="http://schemas.openxmlformats.org/officeDocument/2006/relationships/tags" Target="../tags/tag55.xml"/><Relationship Id="rId7" Type="http://schemas.openxmlformats.org/officeDocument/2006/relationships/notesSlide" Target="../notesSlides/notesSlide2.xml"/><Relationship Id="rId2" Type="http://schemas.openxmlformats.org/officeDocument/2006/relationships/tags" Target="../tags/tag54.xml"/><Relationship Id="rId1" Type="http://schemas.openxmlformats.org/officeDocument/2006/relationships/vmlDrawing" Target="../drawings/vmlDrawing68.vml"/><Relationship Id="rId6" Type="http://schemas.openxmlformats.org/officeDocument/2006/relationships/slideLayout" Target="../slideLayouts/slideLayout2.xml"/><Relationship Id="rId11" Type="http://schemas.openxmlformats.org/officeDocument/2006/relationships/image" Target="../media/image15.png"/><Relationship Id="rId5" Type="http://schemas.openxmlformats.org/officeDocument/2006/relationships/tags" Target="../tags/tag57.xml"/><Relationship Id="rId10" Type="http://schemas.openxmlformats.org/officeDocument/2006/relationships/image" Target="../media/image14.png"/><Relationship Id="rId4" Type="http://schemas.openxmlformats.org/officeDocument/2006/relationships/tags" Target="../tags/tag56.xml"/><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vmlDrawing" Target="../drawings/vmlDrawing69.vml"/><Relationship Id="rId6" Type="http://schemas.openxmlformats.org/officeDocument/2006/relationships/oleObject" Target="../embeddings/oleObject69.bin"/><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6.xml"/><Relationship Id="rId1" Type="http://schemas.openxmlformats.org/officeDocument/2006/relationships/vmlDrawing" Target="../drawings/vmlDrawing70.vml"/><Relationship Id="rId4" Type="http://schemas.openxmlformats.org/officeDocument/2006/relationships/oleObject" Target="../embeddings/oleObject7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extLst>
              <p:ext uri="{D42A27DB-BD31-4B8C-83A1-F6EECF244321}">
                <p14:modId xmlns:p14="http://schemas.microsoft.com/office/powerpoint/2010/main" xmlns="" val="54029876"/>
              </p:ext>
            </p:extLst>
          </p:nvPr>
        </p:nvGraphicFramePr>
        <p:xfrm>
          <a:off x="1588" y="1588"/>
          <a:ext cx="1587" cy="1587"/>
        </p:xfrm>
        <a:graphic>
          <a:graphicData uri="http://schemas.openxmlformats.org/presentationml/2006/ole">
            <p:oleObj spid="_x0000_s167096" name="think-cell Slide" r:id="rId4" imgW="360" imgH="360" progId="">
              <p:embed/>
            </p:oleObj>
          </a:graphicData>
        </a:graphic>
      </p:graphicFrame>
      <p:sp>
        <p:nvSpPr>
          <p:cNvPr id="7" name="Text Placeholder 6"/>
          <p:cNvSpPr>
            <a:spLocks noGrp="1"/>
          </p:cNvSpPr>
          <p:nvPr>
            <p:ph type="body" sz="quarter" idx="10"/>
          </p:nvPr>
        </p:nvSpPr>
        <p:spPr/>
        <p:txBody>
          <a:bodyPr/>
          <a:lstStyle/>
          <a:p>
            <a:pPr>
              <a:buNone/>
            </a:pPr>
            <a:r>
              <a:rPr lang="en-US" dirty="0"/>
              <a:t>Assignment </a:t>
            </a:r>
            <a:r>
              <a:rPr lang="en-US" dirty="0" smtClean="0"/>
              <a:t>briefing</a:t>
            </a:r>
          </a:p>
        </p:txBody>
      </p:sp>
      <p:sp>
        <p:nvSpPr>
          <p:cNvPr id="8" name="Text Placeholder 7"/>
          <p:cNvSpPr>
            <a:spLocks noGrp="1"/>
          </p:cNvSpPr>
          <p:nvPr>
            <p:ph type="body" sz="quarter" idx="11"/>
          </p:nvPr>
        </p:nvSpPr>
        <p:spPr/>
        <p:txBody>
          <a:bodyPr/>
          <a:lstStyle/>
          <a:p>
            <a:r>
              <a:rPr lang="en-US" dirty="0" smtClean="0"/>
              <a:t>SEPTEMBER 18, 2018</a:t>
            </a:r>
            <a:endParaRPr lang="en-US" dirty="0"/>
          </a:p>
        </p:txBody>
      </p:sp>
    </p:spTree>
    <p:extLst>
      <p:ext uri="{BB962C8B-B14F-4D97-AF65-F5344CB8AC3E}">
        <p14:creationId xmlns:p14="http://schemas.microsoft.com/office/powerpoint/2010/main" xmlns="" val="3861308458"/>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extLst/>
          </p:nvPr>
        </p:nvGraphicFramePr>
        <p:xfrm>
          <a:off x="1588" y="1588"/>
          <a:ext cx="1587" cy="1587"/>
        </p:xfrm>
        <a:graphic>
          <a:graphicData uri="http://schemas.openxmlformats.org/presentationml/2006/ole">
            <p:oleObj spid="_x0000_s268308" name="think-cell Slide" r:id="rId8" imgW="360" imgH="360" progId="">
              <p:embed/>
            </p:oleObj>
          </a:graphicData>
        </a:graphic>
      </p:graphicFrame>
      <p:pic>
        <p:nvPicPr>
          <p:cNvPr id="14" name="Picture 13"/>
          <p:cNvPicPr>
            <a:picLocks noChangeAspect="1"/>
          </p:cNvPicPr>
          <p:nvPr>
            <p:custDataLst>
              <p:tags r:id="rId3"/>
            </p:custDataLst>
          </p:nvPr>
        </p:nvPicPr>
        <p:blipFill>
          <a:blip r:embed="rId9" cstate="email">
            <a:extLst>
              <a:ext uri="{28A0092B-C50C-407E-A947-70E740481C1C}">
                <a14:useLocalDpi xmlns:a14="http://schemas.microsoft.com/office/drawing/2010/main" xmlns=""/>
              </a:ext>
            </a:extLst>
          </a:blip>
          <a:stretch>
            <a:fillRect/>
          </a:stretch>
        </p:blipFill>
        <p:spPr>
          <a:xfrm>
            <a:off x="4533030" y="1970835"/>
            <a:ext cx="2987040" cy="1680210"/>
          </a:xfrm>
          <a:prstGeom prst="rect">
            <a:avLst/>
          </a:prstGeom>
        </p:spPr>
      </p:pic>
      <p:sp>
        <p:nvSpPr>
          <p:cNvPr id="94" name="ee4pContent1"/>
          <p:cNvSpPr txBox="1"/>
          <p:nvPr/>
        </p:nvSpPr>
        <p:spPr>
          <a:xfrm>
            <a:off x="629399" y="4288417"/>
            <a:ext cx="3296557" cy="2908999"/>
          </a:xfrm>
          <a:prstGeom prst="rect">
            <a:avLst/>
          </a:prstGeom>
          <a:noFill/>
          <a:ln w="9525" cap="flat" cmpd="sng" algn="ctr">
            <a:noFill/>
            <a:prstDash val="solid"/>
          </a:ln>
          <a:effectLst/>
          <a:extLst>
            <a:ext uri="{91240B29-F687-4F45-9708-019B960494DF}">
              <a14:hiddenLine xmlns:a14="http://schemas.microsoft.com/office/drawing/2010/main" xmlns="" w="9525" cap="flat" cmpd="sng" algn="ctr">
                <a:solidFill>
                  <a:srgbClr val="002B6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3F98FF"/>
              </a:buClr>
              <a:buSzPct val="100000"/>
              <a:buFont typeface="Trebuchet MS" panose="020B0603020202020204" pitchFamily="34" charset="0"/>
              <a:buChar char="​"/>
              <a:defRPr sz="2000">
                <a:solidFill>
                  <a:srgbClr val="686868"/>
                </a:solidFill>
              </a:defRPr>
            </a:lvl1pPr>
            <a:lvl2pPr marL="109728" lvl="1" indent="-109728">
              <a:buClr>
                <a:srgbClr val="3F98FF"/>
              </a:buClr>
              <a:buSzPct val="100000"/>
              <a:buFont typeface="Trebuchet MS" panose="020B0603020202020204" pitchFamily="34" charset="0"/>
              <a:buChar char="•"/>
              <a:defRPr sz="2000">
                <a:solidFill>
                  <a:srgbClr val="686868"/>
                </a:solidFill>
              </a:defRPr>
            </a:lvl2pPr>
            <a:lvl3pPr marL="338328" lvl="2" indent="-228600">
              <a:buClr>
                <a:srgbClr val="3F98FF"/>
              </a:buClr>
              <a:buSzPct val="100000"/>
              <a:buFont typeface="Trebuchet MS" panose="020B0603020202020204" pitchFamily="34" charset="0"/>
              <a:buChar char="–"/>
              <a:defRPr sz="2000">
                <a:solidFill>
                  <a:srgbClr val="686868"/>
                </a:solidFill>
              </a:defRPr>
            </a:lvl3pPr>
            <a:lvl4pPr marL="0" lvl="3">
              <a:buClr>
                <a:srgbClr val="3F98FF"/>
              </a:buClr>
              <a:buSzPct val="100000"/>
              <a:buFont typeface="Trebuchet MS" panose="020B0603020202020204" pitchFamily="34" charset="0"/>
              <a:buChar char="​"/>
              <a:defRPr sz="2400">
                <a:solidFill>
                  <a:srgbClr val="3F98FF"/>
                </a:solidFill>
              </a:defRPr>
            </a:lvl4pPr>
            <a:lvl5pPr marL="0" lvl="4">
              <a:buClr>
                <a:srgbClr val="3F98FF"/>
              </a:buClr>
              <a:buSzPct val="100000"/>
              <a:buFont typeface="Trebuchet MS" panose="020B0603020202020204" pitchFamily="34" charset="0"/>
              <a:buChar char="​"/>
              <a:defRPr sz="2400" b="1">
                <a:solidFill>
                  <a:srgbClr val="686868"/>
                </a:solidFill>
              </a:defRPr>
            </a:lvl5pPr>
            <a:lvl6pPr marL="324000" lvl="5" indent="-216000">
              <a:buClr>
                <a:srgbClr val="3F98FF"/>
              </a:buClr>
              <a:buSzPct val="100000"/>
              <a:buFont typeface="Trebuchet MS" panose="020B0603020202020204" pitchFamily="34" charset="0"/>
              <a:buChar char="•"/>
              <a:defRPr sz="2400">
                <a:solidFill>
                  <a:srgbClr val="686868"/>
                </a:solidFill>
              </a:defRPr>
            </a:lvl6pPr>
            <a:lvl7pPr marL="0" lvl="6">
              <a:buClr>
                <a:srgbClr val="3F98FF"/>
              </a:buClr>
              <a:buSzPct val="100000"/>
              <a:buFont typeface="Trebuchet MS" panose="020B0603020202020204" pitchFamily="34" charset="0"/>
              <a:buChar char="​"/>
              <a:defRPr sz="5400">
                <a:solidFill>
                  <a:srgbClr val="686868"/>
                </a:solidFill>
              </a:defRPr>
            </a:lvl7pPr>
            <a:lvl8pPr marL="0" lvl="7">
              <a:buClr>
                <a:srgbClr val="3F98FF"/>
              </a:buClr>
              <a:buSzPct val="100000"/>
              <a:buFont typeface="Trebuchet MS" panose="020B0603020202020204" pitchFamily="34" charset="0"/>
              <a:buChar char="​"/>
              <a:defRPr sz="6600">
                <a:solidFill>
                  <a:srgbClr val="3F98FF"/>
                </a:solidFill>
              </a:defRPr>
            </a:lvl8pPr>
            <a:lvl9pPr marL="0" lvl="8">
              <a:buClr>
                <a:srgbClr val="3F98FF"/>
              </a:buClr>
              <a:buSzPct val="100000"/>
              <a:buFont typeface="Trebuchet MS" panose="020B0603020202020204" pitchFamily="34" charset="0"/>
              <a:buChar char="​"/>
              <a:defRPr sz="4400">
                <a:solidFill>
                  <a:srgbClr val="3F98FF"/>
                </a:solidFill>
              </a:defRPr>
            </a:lvl9pPr>
          </a:lstStyle>
          <a:p>
            <a:r>
              <a:rPr lang="en-US" sz="1600" dirty="0" smtClean="0"/>
              <a:t>Contains keywords to use, title, deadlines, content we want to beat etc.</a:t>
            </a:r>
          </a:p>
          <a:p>
            <a:endParaRPr lang="en-US" sz="1600" dirty="0"/>
          </a:p>
          <a:p>
            <a:r>
              <a:rPr lang="en-US" sz="1600" b="1" dirty="0" smtClean="0"/>
              <a:t>Note: </a:t>
            </a:r>
            <a:r>
              <a:rPr lang="en-US" sz="1600" dirty="0" smtClean="0"/>
              <a:t>there's a section </a:t>
            </a:r>
            <a:r>
              <a:rPr lang="en-US" sz="1600" i="1" dirty="0" smtClean="0"/>
              <a:t>for "</a:t>
            </a:r>
            <a:r>
              <a:rPr lang="en-US" sz="1600" i="1" dirty="0"/>
              <a:t>Subtopics that need to be linked in </a:t>
            </a:r>
            <a:r>
              <a:rPr lang="en-US" sz="1600" i="1" dirty="0" smtClean="0"/>
              <a:t>article". </a:t>
            </a:r>
            <a:r>
              <a:rPr lang="en-US" sz="1600" dirty="0" smtClean="0"/>
              <a:t>Those are the titles of </a:t>
            </a:r>
            <a:r>
              <a:rPr lang="en-US" sz="1600" u="sng" dirty="0" smtClean="0"/>
              <a:t>other</a:t>
            </a:r>
            <a:r>
              <a:rPr lang="en-US" sz="1600" dirty="0" smtClean="0"/>
              <a:t> articles that need to be linked into your main article. The tree on the left side explains this relationship.</a:t>
            </a:r>
            <a:endParaRPr lang="en-US" sz="1600" dirty="0"/>
          </a:p>
        </p:txBody>
      </p:sp>
      <p:sp>
        <p:nvSpPr>
          <p:cNvPr id="93" name="ee4pContent2"/>
          <p:cNvSpPr txBox="1"/>
          <p:nvPr/>
        </p:nvSpPr>
        <p:spPr>
          <a:xfrm>
            <a:off x="4533030" y="4288417"/>
            <a:ext cx="3125941" cy="2908999"/>
          </a:xfrm>
          <a:prstGeom prst="rect">
            <a:avLst/>
          </a:prstGeom>
          <a:noFill/>
          <a:ln w="9525" cap="flat" cmpd="sng" algn="ctr">
            <a:noFill/>
            <a:prstDash val="solid"/>
          </a:ln>
          <a:effectLst/>
          <a:extLst>
            <a:ext uri="{91240B29-F687-4F45-9708-019B960494DF}">
              <a14:hiddenLine xmlns:a14="http://schemas.microsoft.com/office/drawing/2010/main" xmlns="" w="9525" cap="flat" cmpd="sng" algn="ctr">
                <a:solidFill>
                  <a:srgbClr val="002B6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3F98FF"/>
              </a:buClr>
              <a:buSzPct val="100000"/>
              <a:buFont typeface="Trebuchet MS" panose="020B0603020202020204" pitchFamily="34" charset="0"/>
              <a:buChar char="​"/>
              <a:defRPr sz="2000">
                <a:solidFill>
                  <a:srgbClr val="686868"/>
                </a:solidFill>
              </a:defRPr>
            </a:lvl1pPr>
            <a:lvl2pPr marL="109728" lvl="1" indent="-109728">
              <a:buClr>
                <a:srgbClr val="3F98FF"/>
              </a:buClr>
              <a:buSzPct val="100000"/>
              <a:buFont typeface="Trebuchet MS" panose="020B0603020202020204" pitchFamily="34" charset="0"/>
              <a:buChar char="•"/>
              <a:defRPr sz="2000">
                <a:solidFill>
                  <a:srgbClr val="686868"/>
                </a:solidFill>
              </a:defRPr>
            </a:lvl2pPr>
            <a:lvl3pPr marL="338328" lvl="2" indent="-228600">
              <a:buClr>
                <a:srgbClr val="3F98FF"/>
              </a:buClr>
              <a:buSzPct val="100000"/>
              <a:buFont typeface="Trebuchet MS" panose="020B0603020202020204" pitchFamily="34" charset="0"/>
              <a:buChar char="–"/>
              <a:defRPr sz="2000">
                <a:solidFill>
                  <a:srgbClr val="686868"/>
                </a:solidFill>
              </a:defRPr>
            </a:lvl3pPr>
            <a:lvl4pPr marL="0" lvl="3">
              <a:buClr>
                <a:srgbClr val="3F98FF"/>
              </a:buClr>
              <a:buSzPct val="100000"/>
              <a:buFont typeface="Trebuchet MS" panose="020B0603020202020204" pitchFamily="34" charset="0"/>
              <a:buChar char="​"/>
              <a:defRPr sz="2400">
                <a:solidFill>
                  <a:srgbClr val="3F98FF"/>
                </a:solidFill>
              </a:defRPr>
            </a:lvl4pPr>
            <a:lvl5pPr marL="0" lvl="4">
              <a:buClr>
                <a:srgbClr val="3F98FF"/>
              </a:buClr>
              <a:buSzPct val="100000"/>
              <a:buFont typeface="Trebuchet MS" panose="020B0603020202020204" pitchFamily="34" charset="0"/>
              <a:buChar char="​"/>
              <a:defRPr sz="2400" b="1">
                <a:solidFill>
                  <a:srgbClr val="686868"/>
                </a:solidFill>
              </a:defRPr>
            </a:lvl5pPr>
            <a:lvl6pPr marL="324000" lvl="5" indent="-216000">
              <a:buClr>
                <a:srgbClr val="3F98FF"/>
              </a:buClr>
              <a:buSzPct val="100000"/>
              <a:buFont typeface="Trebuchet MS" panose="020B0603020202020204" pitchFamily="34" charset="0"/>
              <a:buChar char="•"/>
              <a:defRPr sz="2400">
                <a:solidFill>
                  <a:srgbClr val="686868"/>
                </a:solidFill>
              </a:defRPr>
            </a:lvl6pPr>
            <a:lvl7pPr marL="0" lvl="6">
              <a:buClr>
                <a:srgbClr val="3F98FF"/>
              </a:buClr>
              <a:buSzPct val="100000"/>
              <a:buFont typeface="Trebuchet MS" panose="020B0603020202020204" pitchFamily="34" charset="0"/>
              <a:buChar char="​"/>
              <a:defRPr sz="5400">
                <a:solidFill>
                  <a:srgbClr val="686868"/>
                </a:solidFill>
              </a:defRPr>
            </a:lvl7pPr>
            <a:lvl8pPr marL="0" lvl="7">
              <a:buClr>
                <a:srgbClr val="3F98FF"/>
              </a:buClr>
              <a:buSzPct val="100000"/>
              <a:buFont typeface="Trebuchet MS" panose="020B0603020202020204" pitchFamily="34" charset="0"/>
              <a:buChar char="​"/>
              <a:defRPr sz="6600">
                <a:solidFill>
                  <a:srgbClr val="3F98FF"/>
                </a:solidFill>
              </a:defRPr>
            </a:lvl8pPr>
            <a:lvl9pPr marL="0" lvl="8">
              <a:buClr>
                <a:srgbClr val="3F98FF"/>
              </a:buClr>
              <a:buSzPct val="100000"/>
              <a:buFont typeface="Trebuchet MS" panose="020B0603020202020204" pitchFamily="34" charset="0"/>
              <a:buChar char="​"/>
              <a:defRPr sz="4400">
                <a:solidFill>
                  <a:srgbClr val="3F98FF"/>
                </a:solidFill>
              </a:defRPr>
            </a:lvl9pPr>
          </a:lstStyle>
          <a:p>
            <a:r>
              <a:rPr lang="en-US" sz="1600" dirty="0" smtClean="0"/>
              <a:t>Shows the content of articles that tend to do well on Google for your given keyword. This is meant to be just a thought starter.</a:t>
            </a:r>
            <a:endParaRPr lang="en-US" sz="1600" dirty="0"/>
          </a:p>
        </p:txBody>
      </p:sp>
      <p:sp>
        <p:nvSpPr>
          <p:cNvPr id="92" name="ee4pContent3"/>
          <p:cNvSpPr txBox="1"/>
          <p:nvPr/>
        </p:nvSpPr>
        <p:spPr>
          <a:xfrm>
            <a:off x="8437258" y="4288417"/>
            <a:ext cx="3125941" cy="2908999"/>
          </a:xfrm>
          <a:prstGeom prst="rect">
            <a:avLst/>
          </a:prstGeom>
          <a:noFill/>
          <a:ln w="9525" cap="flat" cmpd="sng" algn="ctr">
            <a:noFill/>
            <a:prstDash val="solid"/>
          </a:ln>
          <a:effectLst/>
          <a:extLst>
            <a:ext uri="{91240B29-F687-4F45-9708-019B960494DF}">
              <a14:hiddenLine xmlns:a14="http://schemas.microsoft.com/office/drawing/2010/main" xmlns="" w="9525" cap="flat" cmpd="sng" algn="ctr">
                <a:solidFill>
                  <a:srgbClr val="002B6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3F98FF"/>
              </a:buClr>
              <a:buSzPct val="100000"/>
              <a:buFont typeface="Trebuchet MS" panose="020B0603020202020204" pitchFamily="34" charset="0"/>
              <a:buChar char="​"/>
              <a:defRPr sz="2000">
                <a:solidFill>
                  <a:srgbClr val="686868"/>
                </a:solidFill>
              </a:defRPr>
            </a:lvl1pPr>
            <a:lvl2pPr marL="109728" lvl="1" indent="-109728">
              <a:buClr>
                <a:srgbClr val="3F98FF"/>
              </a:buClr>
              <a:buSzPct val="100000"/>
              <a:buFont typeface="Trebuchet MS" panose="020B0603020202020204" pitchFamily="34" charset="0"/>
              <a:buChar char="•"/>
              <a:defRPr sz="2000">
                <a:solidFill>
                  <a:srgbClr val="686868"/>
                </a:solidFill>
              </a:defRPr>
            </a:lvl2pPr>
            <a:lvl3pPr marL="338328" lvl="2" indent="-228600">
              <a:buClr>
                <a:srgbClr val="3F98FF"/>
              </a:buClr>
              <a:buSzPct val="100000"/>
              <a:buFont typeface="Trebuchet MS" panose="020B0603020202020204" pitchFamily="34" charset="0"/>
              <a:buChar char="–"/>
              <a:defRPr sz="2000">
                <a:solidFill>
                  <a:srgbClr val="686868"/>
                </a:solidFill>
              </a:defRPr>
            </a:lvl3pPr>
            <a:lvl4pPr marL="0" lvl="3">
              <a:buClr>
                <a:srgbClr val="3F98FF"/>
              </a:buClr>
              <a:buSzPct val="100000"/>
              <a:buFont typeface="Trebuchet MS" panose="020B0603020202020204" pitchFamily="34" charset="0"/>
              <a:buChar char="​"/>
              <a:defRPr sz="2400">
                <a:solidFill>
                  <a:srgbClr val="3F98FF"/>
                </a:solidFill>
              </a:defRPr>
            </a:lvl4pPr>
            <a:lvl5pPr marL="0" lvl="4">
              <a:buClr>
                <a:srgbClr val="3F98FF"/>
              </a:buClr>
              <a:buSzPct val="100000"/>
              <a:buFont typeface="Trebuchet MS" panose="020B0603020202020204" pitchFamily="34" charset="0"/>
              <a:buChar char="​"/>
              <a:defRPr sz="2400" b="1">
                <a:solidFill>
                  <a:srgbClr val="686868"/>
                </a:solidFill>
              </a:defRPr>
            </a:lvl5pPr>
            <a:lvl6pPr marL="324000" lvl="5" indent="-216000">
              <a:buClr>
                <a:srgbClr val="3F98FF"/>
              </a:buClr>
              <a:buSzPct val="100000"/>
              <a:buFont typeface="Trebuchet MS" panose="020B0603020202020204" pitchFamily="34" charset="0"/>
              <a:buChar char="•"/>
              <a:defRPr sz="2400">
                <a:solidFill>
                  <a:srgbClr val="686868"/>
                </a:solidFill>
              </a:defRPr>
            </a:lvl6pPr>
            <a:lvl7pPr marL="0" lvl="6">
              <a:buClr>
                <a:srgbClr val="3F98FF"/>
              </a:buClr>
              <a:buSzPct val="100000"/>
              <a:buFont typeface="Trebuchet MS" panose="020B0603020202020204" pitchFamily="34" charset="0"/>
              <a:buChar char="​"/>
              <a:defRPr sz="5400">
                <a:solidFill>
                  <a:srgbClr val="686868"/>
                </a:solidFill>
              </a:defRPr>
            </a:lvl7pPr>
            <a:lvl8pPr marL="0" lvl="7">
              <a:buClr>
                <a:srgbClr val="3F98FF"/>
              </a:buClr>
              <a:buSzPct val="100000"/>
              <a:buFont typeface="Trebuchet MS" panose="020B0603020202020204" pitchFamily="34" charset="0"/>
              <a:buChar char="​"/>
              <a:defRPr sz="6600">
                <a:solidFill>
                  <a:srgbClr val="3F98FF"/>
                </a:solidFill>
              </a:defRPr>
            </a:lvl8pPr>
            <a:lvl9pPr marL="0" lvl="8">
              <a:buClr>
                <a:srgbClr val="3F98FF"/>
              </a:buClr>
              <a:buSzPct val="100000"/>
              <a:buFont typeface="Trebuchet MS" panose="020B0603020202020204" pitchFamily="34" charset="0"/>
              <a:buChar char="​"/>
              <a:defRPr sz="4400">
                <a:solidFill>
                  <a:srgbClr val="3F98FF"/>
                </a:solidFill>
              </a:defRPr>
            </a:lvl9pPr>
          </a:lstStyle>
          <a:p>
            <a:r>
              <a:rPr lang="en-US" sz="1600" dirty="0" smtClean="0"/>
              <a:t>Guidelines on title, body and formatting </a:t>
            </a:r>
          </a:p>
          <a:p>
            <a:endParaRPr lang="en-US" sz="1600" dirty="0"/>
          </a:p>
          <a:p>
            <a:r>
              <a:rPr lang="en-US" sz="1600" b="1" dirty="0" smtClean="0"/>
              <a:t>Please</a:t>
            </a:r>
            <a:r>
              <a:rPr lang="en-US" sz="1600" dirty="0" smtClean="0"/>
              <a:t> read carefully</a:t>
            </a:r>
            <a:endParaRPr lang="en-US" sz="1600" dirty="0"/>
          </a:p>
        </p:txBody>
      </p:sp>
      <p:sp>
        <p:nvSpPr>
          <p:cNvPr id="17" name="ee4pHeader1"/>
          <p:cNvSpPr txBox="1"/>
          <p:nvPr/>
        </p:nvSpPr>
        <p:spPr>
          <a:xfrm>
            <a:off x="629400" y="3411043"/>
            <a:ext cx="3123862" cy="758713"/>
          </a:xfrm>
          <a:prstGeom prst="rect">
            <a:avLst/>
          </a:prstGeom>
          <a:noFill/>
          <a:ln cap="rnd">
            <a:noFill/>
          </a:ln>
        </p:spPr>
        <p:txBody>
          <a:bodyPr vert="horz" wrap="square" lIns="0" tIns="0" rIns="0" bIns="0" rtlCol="0" anchor="b" anchorCtr="0">
            <a:noAutofit/>
          </a:bodyPr>
          <a:lstStyle/>
          <a:p>
            <a:pPr marL="0" lvl="3"/>
            <a:r>
              <a:rPr lang="en-US" dirty="0" smtClean="0">
                <a:solidFill>
                  <a:srgbClr val="3F98FF">
                    <a:lumMod val="100000"/>
                  </a:srgbClr>
                </a:solidFill>
                <a:latin typeface="Calibri" panose="020F0502020204030204" pitchFamily="34" charset="0"/>
              </a:rPr>
              <a:t>Assignment briefing</a:t>
            </a:r>
            <a:endParaRPr lang="en-US" dirty="0">
              <a:solidFill>
                <a:srgbClr val="3F98FF">
                  <a:lumMod val="100000"/>
                </a:srgbClr>
              </a:solidFill>
              <a:latin typeface="Calibri" panose="020F0502020204030204" pitchFamily="34" charset="0"/>
            </a:endParaRPr>
          </a:p>
        </p:txBody>
      </p:sp>
      <p:sp>
        <p:nvSpPr>
          <p:cNvPr id="15" name="ee4pHeader2"/>
          <p:cNvSpPr txBox="1"/>
          <p:nvPr/>
        </p:nvSpPr>
        <p:spPr>
          <a:xfrm>
            <a:off x="4533030" y="3411043"/>
            <a:ext cx="3125941" cy="758713"/>
          </a:xfrm>
          <a:prstGeom prst="rect">
            <a:avLst/>
          </a:prstGeom>
          <a:noFill/>
          <a:ln cap="rnd">
            <a:noFill/>
          </a:ln>
        </p:spPr>
        <p:txBody>
          <a:bodyPr vert="horz" wrap="square" lIns="0" tIns="0" rIns="0" bIns="0" rtlCol="0" anchor="b" anchorCtr="0">
            <a:noAutofit/>
          </a:bodyPr>
          <a:lstStyle/>
          <a:p>
            <a:pPr marL="0" lvl="3"/>
            <a:r>
              <a:rPr lang="en-US" dirty="0" smtClean="0">
                <a:solidFill>
                  <a:srgbClr val="3F98FF">
                    <a:lumMod val="100000"/>
                  </a:srgbClr>
                </a:solidFill>
                <a:latin typeface="Calibri" panose="020F0502020204030204" pitchFamily="34" charset="0"/>
              </a:rPr>
              <a:t>Inspirational word cloud</a:t>
            </a:r>
            <a:endParaRPr lang="en-US" dirty="0">
              <a:solidFill>
                <a:srgbClr val="3F98FF">
                  <a:lumMod val="100000"/>
                </a:srgbClr>
              </a:solidFill>
              <a:latin typeface="Calibri" panose="020F0502020204030204" pitchFamily="34" charset="0"/>
            </a:endParaRPr>
          </a:p>
        </p:txBody>
      </p:sp>
      <p:sp>
        <p:nvSpPr>
          <p:cNvPr id="13" name="ee4pHeader3"/>
          <p:cNvSpPr txBox="1"/>
          <p:nvPr/>
        </p:nvSpPr>
        <p:spPr>
          <a:xfrm>
            <a:off x="8437258" y="3411043"/>
            <a:ext cx="3125941" cy="758713"/>
          </a:xfrm>
          <a:prstGeom prst="rect">
            <a:avLst/>
          </a:prstGeom>
          <a:noFill/>
          <a:ln cap="rnd">
            <a:noFill/>
          </a:ln>
        </p:spPr>
        <p:txBody>
          <a:bodyPr vert="horz" wrap="square" lIns="0" tIns="0" rIns="0" bIns="0" rtlCol="0" anchor="b" anchorCtr="0">
            <a:noAutofit/>
          </a:bodyPr>
          <a:lstStyle/>
          <a:p>
            <a:pPr marL="0" lvl="3"/>
            <a:r>
              <a:rPr lang="en-US" dirty="0" smtClean="0">
                <a:solidFill>
                  <a:srgbClr val="3F98FF">
                    <a:lumMod val="100000"/>
                  </a:srgbClr>
                </a:solidFill>
                <a:latin typeface="Calibri" panose="020F0502020204030204" pitchFamily="34" charset="0"/>
              </a:rPr>
              <a:t>AG Guidelines</a:t>
            </a:r>
            <a:endParaRPr lang="en-US" dirty="0">
              <a:solidFill>
                <a:srgbClr val="3F98FF">
                  <a:lumMod val="100000"/>
                </a:srgbClr>
              </a:solidFill>
              <a:latin typeface="Calibri" panose="020F0502020204030204" pitchFamily="34" charset="0"/>
            </a:endParaRPr>
          </a:p>
        </p:txBody>
      </p:sp>
      <p:sp>
        <p:nvSpPr>
          <p:cNvPr id="3" name="Title 2"/>
          <p:cNvSpPr>
            <a:spLocks noGrp="1"/>
          </p:cNvSpPr>
          <p:nvPr>
            <p:ph type="title"/>
          </p:nvPr>
        </p:nvSpPr>
        <p:spPr/>
        <p:txBody>
          <a:bodyPr/>
          <a:lstStyle/>
          <a:p>
            <a:r>
              <a:rPr lang="en-US" dirty="0" smtClean="0">
                <a:solidFill>
                  <a:srgbClr val="FFC000"/>
                </a:solidFill>
              </a:rPr>
              <a:t>Important |</a:t>
            </a:r>
            <a:r>
              <a:rPr lang="en-US" dirty="0" smtClean="0"/>
              <a:t> Content of this briefing package</a:t>
            </a:r>
            <a:endParaRPr lang="en-US" dirty="0"/>
          </a:p>
        </p:txBody>
      </p:sp>
      <p:pic>
        <p:nvPicPr>
          <p:cNvPr id="9" name="Picture 8"/>
          <p:cNvPicPr>
            <a:picLocks noChangeAspect="1"/>
          </p:cNvPicPr>
          <p:nvPr>
            <p:custDataLst>
              <p:tags r:id="rId4"/>
            </p:custDataLst>
          </p:nvPr>
        </p:nvPicPr>
        <p:blipFill>
          <a:blip r:embed="rId10" cstate="email">
            <a:extLst>
              <a:ext uri="{28A0092B-C50C-407E-A947-70E740481C1C}">
                <a14:useLocalDpi xmlns:a14="http://schemas.microsoft.com/office/drawing/2010/main" xmlns=""/>
              </a:ext>
            </a:extLst>
          </a:blip>
          <a:stretch>
            <a:fillRect/>
          </a:stretch>
        </p:blipFill>
        <p:spPr>
          <a:xfrm>
            <a:off x="629400" y="1970835"/>
            <a:ext cx="2987040" cy="1680210"/>
          </a:xfrm>
          <a:prstGeom prst="rect">
            <a:avLst/>
          </a:prstGeom>
        </p:spPr>
      </p:pic>
      <p:pic>
        <p:nvPicPr>
          <p:cNvPr id="11" name="Picture 10"/>
          <p:cNvPicPr>
            <a:picLocks noChangeAspect="1"/>
          </p:cNvPicPr>
          <p:nvPr>
            <p:custDataLst>
              <p:tags r:id="rId5"/>
            </p:custDataLst>
          </p:nvPr>
        </p:nvPicPr>
        <p:blipFill>
          <a:blip r:embed="rId11" cstate="email">
            <a:extLst>
              <a:ext uri="{28A0092B-C50C-407E-A947-70E740481C1C}">
                <a14:useLocalDpi xmlns:a14="http://schemas.microsoft.com/office/drawing/2010/main" xmlns=""/>
              </a:ext>
            </a:extLst>
          </a:blip>
          <a:stretch>
            <a:fillRect/>
          </a:stretch>
        </p:blipFill>
        <p:spPr>
          <a:xfrm>
            <a:off x="8437258" y="1970835"/>
            <a:ext cx="2987040" cy="1680210"/>
          </a:xfrm>
          <a:prstGeom prst="rect">
            <a:avLst/>
          </a:prstGeom>
        </p:spPr>
      </p:pic>
    </p:spTree>
    <p:custDataLst>
      <p:tags r:id="rId2"/>
    </p:custDataLst>
    <p:extLst>
      <p:ext uri="{BB962C8B-B14F-4D97-AF65-F5344CB8AC3E}">
        <p14:creationId xmlns:p14="http://schemas.microsoft.com/office/powerpoint/2010/main" xmlns="" val="1175188414"/>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extLst/>
          </p:nvPr>
        </p:nvGraphicFramePr>
        <p:xfrm>
          <a:off x="1588" y="1588"/>
          <a:ext cx="1587" cy="1587"/>
        </p:xfrm>
        <a:graphic>
          <a:graphicData uri="http://schemas.openxmlformats.org/presentationml/2006/ole">
            <p:oleObj spid="_x0000_s282628" name="think-cell Slide" r:id="rId6" imgW="360" imgH="360" progId="">
              <p:embed/>
            </p:oleObj>
          </a:graphicData>
        </a:graphic>
      </p:graphicFrame>
      <p:sp>
        <p:nvSpPr>
          <p:cNvPr id="3" name="Title 2"/>
          <p:cNvSpPr>
            <a:spLocks noGrp="1"/>
          </p:cNvSpPr>
          <p:nvPr>
            <p:ph type="title"/>
          </p:nvPr>
        </p:nvSpPr>
        <p:spPr>
          <a:xfrm>
            <a:off x="630000" y="622800"/>
            <a:ext cx="10933200" cy="332399"/>
          </a:xfrm>
        </p:spPr>
        <p:txBody>
          <a:bodyPr/>
          <a:lstStyle/>
          <a:p>
            <a:r>
              <a:rPr lang="en-US" dirty="0" smtClean="0">
                <a:solidFill>
                  <a:srgbClr val="FFC000"/>
                </a:solidFill>
              </a:rPr>
              <a:t>Subtopic | </a:t>
            </a:r>
            <a:r>
              <a:rPr lang="en-US" dirty="0" smtClean="0">
                <a:solidFill>
                  <a:srgbClr val="3F98FF">
                    <a:lumMod val="100000"/>
                  </a:srgbClr>
                </a:solidFill>
                <a:latin typeface="Calibri" panose="020F0502020204030204" pitchFamily="34" charset="0"/>
              </a:rPr>
              <a:t>What's the average miles driven per year?</a:t>
            </a:r>
            <a:endParaRPr lang="en-US" dirty="0">
              <a:solidFill>
                <a:srgbClr val="3F98FF">
                  <a:lumMod val="100000"/>
                </a:srgbClr>
              </a:solidFill>
              <a:latin typeface="Calibri" panose="020F0502020204030204" pitchFamily="34" charset="0"/>
            </a:endParaRPr>
          </a:p>
        </p:txBody>
      </p:sp>
      <p:graphicFrame>
        <p:nvGraphicFramePr>
          <p:cNvPr id="2" name="Table 1"/>
          <p:cNvGraphicFramePr>
            <a:graphicFrameLocks noGrp="1"/>
          </p:cNvGraphicFramePr>
          <p:nvPr>
            <p:extLst/>
          </p:nvPr>
        </p:nvGraphicFramePr>
        <p:xfrm>
          <a:off x="3661363" y="1047186"/>
          <a:ext cx="5145760" cy="5598160"/>
        </p:xfrm>
        <a:graphic>
          <a:graphicData uri="http://schemas.openxmlformats.org/drawingml/2006/table">
            <a:tbl>
              <a:tblPr firstRow="1" bandRow="1">
                <a:tableStyleId>{2D5ABB26-0587-4C30-8999-92F81FD0307C}</a:tableStyleId>
              </a:tblPr>
              <a:tblGrid>
                <a:gridCol w="5145760"/>
              </a:tblGrid>
              <a:tr h="370840">
                <a:tc>
                  <a:txBody>
                    <a:bodyPr/>
                    <a:lstStyle/>
                    <a:p>
                      <a:r>
                        <a:rPr lang="en-US" sz="1600" dirty="0" smtClean="0">
                          <a:solidFill>
                            <a:srgbClr val="3F98FF"/>
                          </a:solidFill>
                        </a:rPr>
                        <a:t>Format: </a:t>
                      </a:r>
                      <a:r>
                        <a:rPr lang="en-US" sz="1600" dirty="0" smtClean="0"/>
                        <a:t>Article</a:t>
                      </a:r>
                      <a:endParaRPr lang="en-US" sz="1600" dirty="0"/>
                    </a:p>
                  </a:txBody>
                  <a:tcPr/>
                </a:tc>
              </a:tr>
              <a:tr h="370840">
                <a:tc>
                  <a:txBody>
                    <a:bodyPr/>
                    <a:lstStyle/>
                    <a:p>
                      <a:r>
                        <a:rPr lang="en-US" sz="1600" dirty="0" smtClean="0">
                          <a:solidFill>
                            <a:srgbClr val="3F98FF"/>
                          </a:solidFill>
                        </a:rPr>
                        <a:t>Moment: </a:t>
                      </a:r>
                      <a:r>
                        <a:rPr lang="en-US" sz="1600" dirty="0" smtClean="0"/>
                        <a:t>Am-I-getting-a-deal</a:t>
                      </a:r>
                      <a:endParaRPr lang="en-US" sz="1600" dirty="0"/>
                    </a:p>
                  </a:txBody>
                  <a:tcPr/>
                </a:tc>
              </a:tr>
              <a:tr h="370840">
                <a:tc>
                  <a:txBody>
                    <a:bodyPr/>
                    <a:lstStyle/>
                    <a:p>
                      <a:r>
                        <a:rPr lang="en-US" sz="1600" b="0" dirty="0" smtClean="0">
                          <a:solidFill>
                            <a:srgbClr val="3F98FF"/>
                          </a:solidFill>
                        </a:rPr>
                        <a:t>Audience objective: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t>Understand lease terms and technicalities</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smtClean="0">
                          <a:solidFill>
                            <a:srgbClr val="3F98FF"/>
                          </a:solidFill>
                        </a:rPr>
                        <a:t>Question(s) article has to answer:  </a:t>
                      </a:r>
                      <a:r>
                        <a:rPr lang="en-US" sz="1600" b="0" dirty="0" smtClean="0">
                          <a:solidFill>
                            <a:srgbClr val="686868"/>
                          </a:solidFill>
                        </a:rPr>
                        <a:t>What's the national average miles driven per year,</a:t>
                      </a:r>
                      <a:r>
                        <a:rPr lang="en-US" sz="1600" b="0" baseline="0" dirty="0" smtClean="0">
                          <a:solidFill>
                            <a:srgbClr val="686868"/>
                          </a:solidFill>
                        </a:rPr>
                        <a:t> how do you calculate miles driven per year, is a high-mileage lease right for you</a:t>
                      </a:r>
                      <a:endParaRPr lang="en-US" sz="1600" b="0" dirty="0" smtClean="0">
                        <a:solidFill>
                          <a:srgbClr val="686868"/>
                        </a:solidFill>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3F98FF"/>
                          </a:solidFill>
                        </a:rPr>
                        <a:t>Anchor keywords:</a:t>
                      </a:r>
                      <a:r>
                        <a:rPr lang="en-US" sz="1600" dirty="0" smtClean="0"/>
                        <a:t/>
                      </a:r>
                      <a:br>
                        <a:rPr lang="en-US" sz="1600" dirty="0" smtClean="0"/>
                      </a:br>
                      <a:r>
                        <a:rPr lang="en-US" sz="1600" b="0" dirty="0" smtClean="0">
                          <a:solidFill>
                            <a:srgbClr val="686868"/>
                          </a:solidFill>
                        </a:rPr>
                        <a:t>average miles driven per year</a:t>
                      </a:r>
                      <a:endParaRPr lang="en-US" sz="1600" dirty="0" smtClean="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3F98FF"/>
                          </a:solidFill>
                        </a:rPr>
                        <a:t>Title spec:</a:t>
                      </a:r>
                      <a:r>
                        <a:rPr lang="en-US" sz="1600" dirty="0" smtClean="0"/>
                        <a:t> must</a:t>
                      </a:r>
                      <a:r>
                        <a:rPr lang="en-US" sz="1600" baseline="0" dirty="0" smtClean="0"/>
                        <a:t> contain anchor keyword </a:t>
                      </a:r>
                      <a:endParaRPr lang="en-US" sz="1600" dirty="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3F98FF"/>
                          </a:solidFill>
                        </a:rPr>
                        <a:t>Title tag specs:</a:t>
                      </a:r>
                      <a:r>
                        <a:rPr lang="en-US" sz="1600" dirty="0" smtClean="0"/>
                        <a:t> contain anchor keyword</a:t>
                      </a:r>
                      <a:r>
                        <a:rPr lang="en-US" sz="1600" baseline="0" dirty="0" smtClean="0"/>
                        <a:t> + | </a:t>
                      </a:r>
                      <a:r>
                        <a:rPr lang="en-US" sz="1600" baseline="0" dirty="0" err="1" smtClean="0"/>
                        <a:t>AutoGravity</a:t>
                      </a:r>
                      <a:r>
                        <a:rPr lang="en-US" sz="1600" baseline="0" dirty="0" smtClean="0"/>
                        <a:t> (under 65 characters)</a:t>
                      </a:r>
                      <a:endParaRPr lang="en-US" sz="1600" dirty="0" smtClean="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3F98FF"/>
                          </a:solidFill>
                        </a:rPr>
                        <a:t>Suggested</a:t>
                      </a:r>
                      <a:r>
                        <a:rPr lang="en-US" sz="1600" baseline="0" dirty="0" smtClean="0">
                          <a:solidFill>
                            <a:srgbClr val="3F98FF"/>
                          </a:solidFill>
                        </a:rPr>
                        <a:t> approach:</a:t>
                      </a:r>
                      <a:br>
                        <a:rPr lang="en-US" sz="1600" baseline="0" dirty="0" smtClean="0">
                          <a:solidFill>
                            <a:srgbClr val="3F98FF"/>
                          </a:solidFill>
                        </a:rPr>
                      </a:br>
                      <a:r>
                        <a:rPr lang="en-US" sz="1600" baseline="0" dirty="0" smtClean="0">
                          <a:solidFill>
                            <a:srgbClr val="686868"/>
                          </a:solidFill>
                        </a:rPr>
                        <a:t>Provide different examples of average miles driven per year given distance from work and other factors to consider, finally explain how to calculate that number based on one's unique circumstances. Please use official DMV stats where possible. </a:t>
                      </a:r>
                      <a:endParaRPr lang="en-US" sz="1600" dirty="0" smtClean="0">
                        <a:solidFill>
                          <a:srgbClr val="686868"/>
                        </a:solidFill>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u="none" kern="1200" spc="0" dirty="0" smtClean="0">
                        <a:solidFill>
                          <a:srgbClr val="686868">
                            <a:lumMod val="100000"/>
                          </a:srgbClr>
                        </a:solidFill>
                        <a:latin typeface="Calibri" panose="020F0502020204030204" pitchFamily="34" charset="0"/>
                      </a:endParaRPr>
                    </a:p>
                  </a:txBody>
                  <a:tcPr/>
                </a:tc>
              </a:tr>
            </a:tbl>
          </a:graphicData>
        </a:graphic>
      </p:graphicFrame>
      <p:sp>
        <p:nvSpPr>
          <p:cNvPr id="6" name="NavigationTriangle"/>
          <p:cNvSpPr/>
          <p:nvPr/>
        </p:nvSpPr>
        <p:spPr>
          <a:xfrm rot="16200000">
            <a:off x="11116165" y="-21446"/>
            <a:ext cx="1054387" cy="1097280"/>
          </a:xfrm>
          <a:prstGeom prst="triangle">
            <a:avLst>
              <a:gd name="adj" fmla="val 100000"/>
            </a:avLst>
          </a:prstGeom>
          <a:solidFill>
            <a:srgbClr val="3F98FF">
              <a:lumMod val="100000"/>
            </a:srgbClr>
          </a:solidFill>
          <a:ln w="9525" cap="rnd" cmpd="sng" algn="ctr">
            <a:noFill/>
            <a:prstDash val="solid"/>
            <a:round/>
            <a:headEnd type="none" w="med" len="med"/>
            <a:tailEnd type="none" w="med" len="med"/>
          </a:ln>
          <a:effectLst/>
          <a:extLst>
            <a:ext uri="{91240B29-F687-4F45-9708-019B960494DF}">
              <a14:hiddenLine xmlns:a14="http://schemas.microsoft.com/office/drawing/2010/main" xmlns="" w="9525" cap="rnd" cmpd="sng" algn="ctr">
                <a:solidFill>
                  <a:srgbClr val="3F98FF"/>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rgbClr val="FFFFFF"/>
              </a:solidFill>
            </a:endParaRPr>
          </a:p>
        </p:txBody>
      </p:sp>
      <p:sp>
        <p:nvSpPr>
          <p:cNvPr id="7" name="NavigationIcon"/>
          <p:cNvSpPr>
            <a:spLocks noChangeAspect="1" noChangeArrowheads="1"/>
          </p:cNvSpPr>
          <p:nvPr>
            <p:custDataLst>
              <p:tags r:id="rId3"/>
            </p:custDataLst>
          </p:nvPr>
        </p:nvSpPr>
        <p:spPr bwMode="auto">
          <a:xfrm>
            <a:off x="11690544" y="132877"/>
            <a:ext cx="365760" cy="365760"/>
          </a:xfrm>
          <a:prstGeom prst="ellipse">
            <a:avLst/>
          </a:prstGeom>
          <a:solidFill>
            <a:srgbClr val="FFFFFF"/>
          </a:solidFill>
          <a:ln>
            <a:noFill/>
          </a:ln>
        </p:spPr>
        <p:txBody>
          <a:bodyPr vert="horz" wrap="square" lIns="0" tIns="0" rIns="0" bIns="0" numCol="1" anchor="ctr" anchorCtr="0" compatLnSpc="1">
            <a:prstTxWarp prst="textNoShape">
              <a:avLst/>
            </a:prstTxWarp>
          </a:bodyPr>
          <a:lstStyle/>
          <a:p>
            <a:pPr algn="ctr"/>
            <a:r>
              <a:rPr lang="en-US" sz="1600" dirty="0" smtClean="0">
                <a:solidFill>
                  <a:srgbClr val="3F98FF"/>
                </a:solidFill>
                <a:latin typeface="Calibri" panose="020F0502020204030204" pitchFamily="34" charset="0"/>
              </a:rPr>
              <a:t>C</a:t>
            </a:r>
            <a:endParaRPr lang="en-US" sz="1600" dirty="0">
              <a:solidFill>
                <a:srgbClr val="3F98FF"/>
              </a:solidFill>
              <a:latin typeface="Calibri" panose="020F050202020403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xmlns="" val="942344671"/>
              </p:ext>
            </p:extLst>
          </p:nvPr>
        </p:nvGraphicFramePr>
        <p:xfrm>
          <a:off x="8733252" y="1047186"/>
          <a:ext cx="3163579" cy="5704840"/>
        </p:xfrm>
        <a:graphic>
          <a:graphicData uri="http://schemas.openxmlformats.org/drawingml/2006/table">
            <a:tbl>
              <a:tblPr firstRow="1" bandRow="1">
                <a:tableStyleId>{2D5ABB26-0587-4C30-8999-92F81FD0307C}</a:tableStyleId>
              </a:tblPr>
              <a:tblGrid>
                <a:gridCol w="3163579"/>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3F98FF"/>
                          </a:solidFill>
                        </a:rPr>
                        <a:t>Author: </a:t>
                      </a:r>
                      <a:r>
                        <a:rPr lang="en-US" sz="1600" dirty="0" smtClean="0"/>
                        <a:t>Lynn </a:t>
                      </a:r>
                      <a:r>
                        <a:rPr lang="en-US" sz="1600" dirty="0" err="1" smtClean="0"/>
                        <a:t>Walford</a:t>
                      </a:r>
                      <a:endParaRPr lang="en-US" sz="1600" dirty="0" smtClean="0"/>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3F98FF"/>
                          </a:solidFill>
                        </a:rPr>
                        <a:t>Length: </a:t>
                      </a:r>
                      <a:r>
                        <a:rPr lang="en-US" sz="1600" dirty="0" smtClean="0">
                          <a:solidFill>
                            <a:srgbClr val="686868"/>
                          </a:solidFill>
                        </a:rPr>
                        <a:t>1,250-1,500 </a:t>
                      </a:r>
                      <a:r>
                        <a:rPr lang="en-US" sz="1600" dirty="0" smtClean="0"/>
                        <a:t>words</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smtClean="0">
                          <a:solidFill>
                            <a:srgbClr val="3F98FF"/>
                          </a:solidFill>
                        </a:rPr>
                        <a:t>Deadline: </a:t>
                      </a:r>
                      <a:r>
                        <a:rPr lang="en-US" sz="1600" b="0" dirty="0" smtClean="0">
                          <a:solidFill>
                            <a:srgbClr val="686868"/>
                          </a:solidFill>
                        </a:rPr>
                        <a:t>10/05/2018</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3F98FF"/>
                          </a:solidFill>
                        </a:rPr>
                        <a:t>Draft Reviews: </a:t>
                      </a:r>
                      <a:r>
                        <a:rPr lang="en-US" sz="1600" dirty="0" smtClean="0">
                          <a:solidFill>
                            <a:srgbClr val="686868"/>
                          </a:solidFill>
                        </a:rPr>
                        <a:t>9/28;</a:t>
                      </a:r>
                      <a:r>
                        <a:rPr lang="en-US" sz="1600" baseline="0" dirty="0" smtClean="0">
                          <a:solidFill>
                            <a:srgbClr val="686868"/>
                          </a:solidFill>
                        </a:rPr>
                        <a:t> 10/03</a:t>
                      </a:r>
                      <a:endParaRPr lang="en-US" sz="1600" dirty="0" smtClean="0">
                        <a:solidFill>
                          <a:srgbClr val="686868"/>
                        </a:solidFill>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3F98FF"/>
                          </a:solidFill>
                        </a:rPr>
                        <a:t>Cost:</a:t>
                      </a:r>
                      <a:r>
                        <a:rPr lang="en-US" sz="1600" dirty="0" smtClean="0">
                          <a:solidFill>
                            <a:srgbClr val="686868"/>
                          </a:solidFill>
                        </a:rPr>
                        <a:t> 0.75$/word</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3F98FF"/>
                          </a:solidFill>
                        </a:rPr>
                        <a:t>Release: </a:t>
                      </a:r>
                      <a:r>
                        <a:rPr lang="en-US" sz="1600" dirty="0" smtClean="0">
                          <a:solidFill>
                            <a:srgbClr val="686868"/>
                          </a:solidFill>
                        </a:rPr>
                        <a:t>10/15/2018</a:t>
                      </a: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3F98FF"/>
                          </a:solidFill>
                        </a:rPr>
                        <a:t>Approver</a:t>
                      </a:r>
                      <a:r>
                        <a:rPr lang="en-US" sz="1600" baseline="0" dirty="0" smtClean="0">
                          <a:solidFill>
                            <a:srgbClr val="3F98FF"/>
                          </a:solidFill>
                        </a:rPr>
                        <a:t>: </a:t>
                      </a:r>
                      <a:r>
                        <a:rPr lang="en-US" sz="1600" baseline="0" dirty="0" smtClean="0">
                          <a:solidFill>
                            <a:srgbClr val="686868"/>
                          </a:solidFill>
                        </a:rPr>
                        <a:t>Scott Smith</a:t>
                      </a:r>
                      <a:endParaRPr lang="en-US" sz="1600" dirty="0" smtClean="0">
                        <a:solidFill>
                          <a:srgbClr val="686868"/>
                        </a:solidFill>
                      </a:endParaRPr>
                    </a:p>
                  </a:txBody>
                  <a:tcPr/>
                </a:tc>
              </a:tr>
              <a:tr h="370840">
                <a:tc>
                  <a:txBody>
                    <a:bodyPr/>
                    <a:lstStyle/>
                    <a:p>
                      <a:pPr marL="0" lvl="1" indent="0" algn="l" defTabSz="914400" rtl="0" eaLnBrk="1" latinLnBrk="0" hangingPunct="1">
                        <a:lnSpc>
                          <a:spcPct val="100000"/>
                        </a:lnSpc>
                        <a:spcBef>
                          <a:spcPts val="0"/>
                        </a:spcBef>
                        <a:spcAft>
                          <a:spcPts val="0"/>
                        </a:spcAft>
                        <a:buClr>
                          <a:srgbClr val="3F98FF">
                            <a:lumMod val="100000"/>
                          </a:srgbClr>
                        </a:buClr>
                        <a:buSzPct val="100000"/>
                        <a:buFont typeface="Trebuchet MS" panose="020B0603020202020204" pitchFamily="34" charset="0"/>
                        <a:buNone/>
                      </a:pPr>
                      <a:r>
                        <a:rPr lang="en-US" sz="1600" dirty="0" smtClean="0">
                          <a:solidFill>
                            <a:srgbClr val="3F98FF"/>
                          </a:solidFill>
                        </a:rPr>
                        <a:t>Content we</a:t>
                      </a:r>
                      <a:r>
                        <a:rPr lang="en-US" sz="1600" baseline="0" dirty="0" smtClean="0">
                          <a:solidFill>
                            <a:srgbClr val="3F98FF"/>
                          </a:solidFill>
                        </a:rPr>
                        <a:t> want to beat</a:t>
                      </a:r>
                      <a:r>
                        <a:rPr lang="en-US" sz="1600" dirty="0" smtClean="0">
                          <a:solidFill>
                            <a:srgbClr val="3F98FF"/>
                          </a:solidFill>
                        </a:rPr>
                        <a:t>:</a:t>
                      </a:r>
                    </a:p>
                    <a:p>
                      <a:pPr marL="96012" lvl="1" indent="-96012" algn="l" defTabSz="914400" rtl="0" eaLnBrk="1" latinLnBrk="0" hangingPunct="1">
                        <a:lnSpc>
                          <a:spcPct val="100000"/>
                        </a:lnSpc>
                        <a:spcBef>
                          <a:spcPts val="0"/>
                        </a:spcBef>
                        <a:spcAft>
                          <a:spcPts val="0"/>
                        </a:spcAft>
                        <a:buClr>
                          <a:srgbClr val="3F98FF">
                            <a:lumMod val="100000"/>
                          </a:srgbClr>
                        </a:buClr>
                        <a:buSzPct val="100000"/>
                        <a:buFont typeface="Trebuchet MS" panose="020B0603020202020204" pitchFamily="34" charset="0"/>
                        <a:buChar char="•"/>
                      </a:pPr>
                      <a:r>
                        <a:rPr lang="en-US" sz="1400" b="0" i="0" u="none" kern="1200" spc="0" dirty="0" smtClean="0">
                          <a:solidFill>
                            <a:srgbClr val="686868"/>
                          </a:solidFill>
                          <a:latin typeface="Calibri" panose="020F0502020204030204" pitchFamily="34" charset="0"/>
                        </a:rPr>
                        <a:t>https://www.immihelp.com/newcomer/used-car-buying-tips.html</a:t>
                      </a:r>
                    </a:p>
                    <a:p>
                      <a:pPr marL="96012" lvl="1" indent="-96012" algn="l" defTabSz="914400" rtl="0" eaLnBrk="1" latinLnBrk="0" hangingPunct="1">
                        <a:lnSpc>
                          <a:spcPct val="100000"/>
                        </a:lnSpc>
                        <a:spcBef>
                          <a:spcPts val="0"/>
                        </a:spcBef>
                        <a:spcAft>
                          <a:spcPts val="0"/>
                        </a:spcAft>
                        <a:buClr>
                          <a:srgbClr val="3F98FF">
                            <a:lumMod val="100000"/>
                          </a:srgbClr>
                        </a:buClr>
                        <a:buSzPct val="100000"/>
                        <a:buFont typeface="Trebuchet MS" panose="020B0603020202020204" pitchFamily="34" charset="0"/>
                        <a:buChar char="•"/>
                      </a:pPr>
                      <a:r>
                        <a:rPr lang="en-US" sz="1400" dirty="0" smtClean="0">
                          <a:solidFill>
                            <a:srgbClr val="686868"/>
                          </a:solidFill>
                        </a:rPr>
                        <a:t>https://www.carinsurance.com/Articles/average-miles-driven-per-year-by-state.aspx</a:t>
                      </a:r>
                    </a:p>
                    <a:p>
                      <a:pPr marL="96012" lvl="1" indent="-96012" algn="l" defTabSz="914400" rtl="0" eaLnBrk="1" latinLnBrk="0" hangingPunct="1">
                        <a:lnSpc>
                          <a:spcPct val="100000"/>
                        </a:lnSpc>
                        <a:spcBef>
                          <a:spcPts val="0"/>
                        </a:spcBef>
                        <a:spcAft>
                          <a:spcPts val="0"/>
                        </a:spcAft>
                        <a:buClr>
                          <a:srgbClr val="3F98FF">
                            <a:lumMod val="100000"/>
                          </a:srgbClr>
                        </a:buClr>
                        <a:buSzPct val="100000"/>
                        <a:buFont typeface="Trebuchet MS" panose="020B0603020202020204" pitchFamily="34" charset="0"/>
                        <a:buChar char="•"/>
                      </a:pPr>
                      <a:r>
                        <a:rPr lang="en-US" sz="1400" dirty="0" smtClean="0">
                          <a:solidFill>
                            <a:srgbClr val="686868"/>
                          </a:solidFill>
                        </a:rPr>
                        <a:t>https://www.fhwa.dot.gov/ohim/onh00/bar8.htm</a:t>
                      </a:r>
                    </a:p>
                    <a:p>
                      <a:pPr marL="96012" lvl="1" indent="-96012" algn="l" defTabSz="914400" rtl="0" eaLnBrk="1" latinLnBrk="0" hangingPunct="1">
                        <a:lnSpc>
                          <a:spcPct val="100000"/>
                        </a:lnSpc>
                        <a:spcBef>
                          <a:spcPts val="0"/>
                        </a:spcBef>
                        <a:spcAft>
                          <a:spcPts val="0"/>
                        </a:spcAft>
                        <a:buClr>
                          <a:srgbClr val="3F98FF">
                            <a:lumMod val="100000"/>
                          </a:srgbClr>
                        </a:buClr>
                        <a:buSzPct val="100000"/>
                        <a:buFont typeface="Trebuchet MS" panose="020B0603020202020204" pitchFamily="34" charset="0"/>
                        <a:buChar char="•"/>
                      </a:pPr>
                      <a:r>
                        <a:rPr lang="en-US" sz="1400" dirty="0" smtClean="0">
                          <a:solidFill>
                            <a:srgbClr val="686868"/>
                          </a:solidFill>
                        </a:rPr>
                        <a:t>https://www.fool.com/investing/general/2015/01/25/the-average-american-drives-this-much-each-year-ho.aspx</a:t>
                      </a:r>
                    </a:p>
                    <a:p>
                      <a:pPr marL="96012" lvl="1" indent="-96012" algn="l" defTabSz="914400" rtl="0" eaLnBrk="1" latinLnBrk="0" hangingPunct="1">
                        <a:lnSpc>
                          <a:spcPct val="100000"/>
                        </a:lnSpc>
                        <a:spcBef>
                          <a:spcPts val="0"/>
                        </a:spcBef>
                        <a:spcAft>
                          <a:spcPts val="0"/>
                        </a:spcAft>
                        <a:buClr>
                          <a:srgbClr val="3F98FF">
                            <a:lumMod val="100000"/>
                          </a:srgbClr>
                        </a:buClr>
                        <a:buSzPct val="100000"/>
                        <a:buFont typeface="Trebuchet MS" panose="020B0603020202020204" pitchFamily="34" charset="0"/>
                        <a:buChar char="•"/>
                      </a:pPr>
                      <a:r>
                        <a:rPr lang="en-US" sz="1400" dirty="0" smtClean="0">
                          <a:solidFill>
                            <a:srgbClr val="686868"/>
                          </a:solidFill>
                        </a:rPr>
                        <a:t>https://www.directline.com/car-cover/annual-mileage-calculator</a:t>
                      </a:r>
                      <a:r>
                        <a:rPr lang="en-US" sz="1600" dirty="0" smtClean="0">
                          <a:solidFill>
                            <a:srgbClr val="3F98FF"/>
                          </a:solidFill>
                        </a:rPr>
                        <a:t/>
                      </a:r>
                      <a:br>
                        <a:rPr lang="en-US" sz="1600" dirty="0" smtClean="0">
                          <a:solidFill>
                            <a:srgbClr val="3F98FF"/>
                          </a:solidFill>
                        </a:rPr>
                      </a:br>
                      <a:endParaRPr lang="en-US" sz="1400" dirty="0" smtClean="0">
                        <a:solidFill>
                          <a:srgbClr val="3F98FF"/>
                        </a:solidFill>
                      </a:endParaRPr>
                    </a:p>
                  </a:txBody>
                  <a:tcPr/>
                </a:tc>
              </a:tr>
            </a:tbl>
          </a:graphicData>
        </a:graphic>
      </p:graphicFrame>
      <p:grpSp>
        <p:nvGrpSpPr>
          <p:cNvPr id="82" name="Group 81"/>
          <p:cNvGrpSpPr/>
          <p:nvPr/>
        </p:nvGrpSpPr>
        <p:grpSpPr>
          <a:xfrm>
            <a:off x="3141959" y="1763580"/>
            <a:ext cx="306171" cy="4079081"/>
            <a:chOff x="5942914" y="2081213"/>
            <a:chExt cx="306171" cy="4079081"/>
          </a:xfrm>
        </p:grpSpPr>
        <p:cxnSp>
          <p:nvCxnSpPr>
            <p:cNvPr id="83" name="Straight Connector 82"/>
            <p:cNvCxnSpPr/>
            <p:nvPr/>
          </p:nvCxnSpPr>
          <p:spPr>
            <a:xfrm>
              <a:off x="6096000" y="2081213"/>
              <a:ext cx="0" cy="4079081"/>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84" name="Group 83"/>
            <p:cNvGrpSpPr/>
            <p:nvPr/>
          </p:nvGrpSpPr>
          <p:grpSpPr>
            <a:xfrm>
              <a:off x="5942914" y="3967299"/>
              <a:ext cx="306171" cy="306910"/>
              <a:chOff x="5937564" y="3833745"/>
              <a:chExt cx="306171" cy="306910"/>
            </a:xfrm>
          </p:grpSpPr>
          <p:sp>
            <p:nvSpPr>
              <p:cNvPr id="85" name="Freeform 94"/>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rgbClr val="3F98FF"/>
              </a:solidFill>
              <a:ln>
                <a:solidFill>
                  <a:srgbClr val="3F98FF"/>
                </a:solidFill>
              </a:ln>
              <a:extLst/>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sp>
            <p:nvSpPr>
              <p:cNvPr id="86" name="Freeform 95"/>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grpSp>
      </p:grpSp>
      <p:sp>
        <p:nvSpPr>
          <p:cNvPr id="81" name="Rectangle 80"/>
          <p:cNvSpPr/>
          <p:nvPr/>
        </p:nvSpPr>
        <p:spPr>
          <a:xfrm>
            <a:off x="-1370" y="3591828"/>
            <a:ext cx="3125001" cy="3242213"/>
          </a:xfrm>
          <a:prstGeom prst="rect">
            <a:avLst/>
          </a:prstGeom>
          <a:solidFill>
            <a:schemeClr val="bg1">
              <a:alpha val="55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rgbClr val="FFFFFF"/>
              </a:solidFill>
            </a:endParaRPr>
          </a:p>
        </p:txBody>
      </p:sp>
      <p:sp>
        <p:nvSpPr>
          <p:cNvPr id="28" name="Rectangle 27"/>
          <p:cNvSpPr/>
          <p:nvPr/>
        </p:nvSpPr>
        <p:spPr>
          <a:xfrm>
            <a:off x="216766" y="2811853"/>
            <a:ext cx="2393484" cy="707619"/>
          </a:xfrm>
          <a:prstGeom prst="rect">
            <a:avLst/>
          </a:prstGeom>
          <a:noFill/>
          <a:ln w="19050" cap="rnd" cmpd="sng" algn="ctr">
            <a:solidFill>
              <a:srgbClr val="EE1C25"/>
            </a:solidFill>
            <a:prstDash val="sysDot"/>
            <a:round/>
            <a:headEnd type="none" w="med" len="med"/>
            <a:tailEnd type="none" w="med" len="med"/>
          </a:ln>
          <a:extLst>
            <a:ext uri="{909E8E84-426E-40DD-AFC4-6F175D3DCCD1}">
              <a14:hiddenFill xmlns:a14="http://schemas.microsoft.com/office/drawing/2010/main" xmlns="">
                <a:solidFill>
                  <a:srgbClr val="3F98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rgbClr val="FFFFFF"/>
              </a:solidFill>
            </a:endParaRPr>
          </a:p>
        </p:txBody>
      </p:sp>
      <p:sp>
        <p:nvSpPr>
          <p:cNvPr id="29" name="ee4pHeader1"/>
          <p:cNvSpPr txBox="1"/>
          <p:nvPr/>
        </p:nvSpPr>
        <p:spPr>
          <a:xfrm>
            <a:off x="403757" y="2264044"/>
            <a:ext cx="2097027" cy="475502"/>
          </a:xfrm>
          <a:prstGeom prst="rect">
            <a:avLst/>
          </a:prstGeom>
          <a:noFill/>
          <a:ln w="9525" cap="rnd" cmpd="sng" algn="ctr">
            <a:solidFill>
              <a:srgbClr val="7F7F7F"/>
            </a:solidFill>
            <a:prstDash val="sysDot"/>
            <a:round/>
            <a:headEnd type="none" w="med" len="med"/>
            <a:tailEnd type="none" w="med" len="med"/>
          </a:ln>
        </p:spPr>
        <p:txBody>
          <a:bodyPr vert="horz" wrap="square" lIns="0" tIns="0" rIns="0" bIns="0" rtlCol="0" anchor="t" anchorCtr="0">
            <a:noAutofit/>
          </a:bodyPr>
          <a:lstStyle/>
          <a:p>
            <a:pPr marL="0" lvl="3" algn="ctr"/>
            <a:r>
              <a:rPr lang="en-US" sz="1400" dirty="0" smtClean="0">
                <a:solidFill>
                  <a:srgbClr val="686868"/>
                </a:solidFill>
                <a:latin typeface="Calibri" panose="020F0502020204030204" pitchFamily="34" charset="0"/>
              </a:rPr>
              <a:t>What's the </a:t>
            </a:r>
            <a:r>
              <a:rPr lang="en-US" sz="1400" dirty="0" err="1" smtClean="0">
                <a:solidFill>
                  <a:srgbClr val="686868"/>
                </a:solidFill>
                <a:latin typeface="Calibri" panose="020F0502020204030204" pitchFamily="34" charset="0"/>
              </a:rPr>
              <a:t>msrp</a:t>
            </a:r>
            <a:r>
              <a:rPr lang="en-US" sz="1400" dirty="0" smtClean="0">
                <a:solidFill>
                  <a:srgbClr val="686868"/>
                </a:solidFill>
                <a:latin typeface="Calibri" panose="020F0502020204030204" pitchFamily="34" charset="0"/>
              </a:rPr>
              <a:t> meaning?</a:t>
            </a:r>
            <a:endParaRPr lang="en-US" sz="1400" dirty="0">
              <a:solidFill>
                <a:srgbClr val="686868"/>
              </a:solidFill>
              <a:latin typeface="Calibri" panose="020F0502020204030204" pitchFamily="34" charset="0"/>
            </a:endParaRPr>
          </a:p>
          <a:p>
            <a:pPr marL="0" lvl="3" algn="ctr"/>
            <a:r>
              <a:rPr lang="en-US" sz="1400" i="1" dirty="0" err="1" smtClean="0">
                <a:solidFill>
                  <a:srgbClr val="002B60"/>
                </a:solidFill>
                <a:latin typeface="Calibri" panose="020F0502020204030204" pitchFamily="34" charset="0"/>
              </a:rPr>
              <a:t>Msrp</a:t>
            </a:r>
            <a:r>
              <a:rPr lang="en-US" sz="1400" i="1" dirty="0" smtClean="0">
                <a:solidFill>
                  <a:srgbClr val="002B60"/>
                </a:solidFill>
                <a:latin typeface="Calibri" panose="020F0502020204030204" pitchFamily="34" charset="0"/>
              </a:rPr>
              <a:t> meaning</a:t>
            </a:r>
            <a:endParaRPr lang="en-US" sz="1400" i="1" dirty="0">
              <a:solidFill>
                <a:srgbClr val="002B60"/>
              </a:solidFill>
              <a:latin typeface="Calibri" panose="020F0502020204030204" pitchFamily="34" charset="0"/>
            </a:endParaRPr>
          </a:p>
        </p:txBody>
      </p:sp>
      <p:sp>
        <p:nvSpPr>
          <p:cNvPr id="30" name="ee4pHeader5"/>
          <p:cNvSpPr txBox="1"/>
          <p:nvPr/>
        </p:nvSpPr>
        <p:spPr>
          <a:xfrm>
            <a:off x="302326" y="1335173"/>
            <a:ext cx="2198458" cy="765240"/>
          </a:xfrm>
          <a:prstGeom prst="rect">
            <a:avLst/>
          </a:prstGeom>
          <a:noFill/>
          <a:ln w="9525" cap="rnd" cmpd="sng" algn="ctr">
            <a:solidFill>
              <a:srgbClr val="3F98FF"/>
            </a:solidFill>
            <a:prstDash val="sysDot"/>
            <a:round/>
            <a:headEnd type="none" w="med" len="med"/>
            <a:tailEnd type="none" w="med" len="med"/>
          </a:ln>
        </p:spPr>
        <p:txBody>
          <a:bodyPr vert="horz" wrap="square" lIns="0" tIns="0" rIns="0" bIns="0" rtlCol="0" anchor="t" anchorCtr="0">
            <a:noAutofit/>
          </a:bodyPr>
          <a:lstStyle/>
          <a:p>
            <a:pPr marL="0" lvl="3" algn="ctr"/>
            <a:r>
              <a:rPr lang="en-US" sz="1600" dirty="0" smtClean="0">
                <a:solidFill>
                  <a:srgbClr val="3F98FF">
                    <a:lumMod val="100000"/>
                  </a:srgbClr>
                </a:solidFill>
                <a:latin typeface="Calibri" panose="020F0502020204030204" pitchFamily="34" charset="0"/>
              </a:rPr>
              <a:t>What's GAP insurance? A </a:t>
            </a:r>
            <a:r>
              <a:rPr lang="en-US" sz="1600" dirty="0">
                <a:solidFill>
                  <a:srgbClr val="3F98FF">
                    <a:lumMod val="100000"/>
                  </a:srgbClr>
                </a:solidFill>
                <a:latin typeface="Calibri" panose="020F0502020204030204" pitchFamily="34" charset="0"/>
              </a:rPr>
              <a:t>guide to car leasing </a:t>
            </a:r>
            <a:r>
              <a:rPr lang="en-US" sz="1600" dirty="0" smtClean="0">
                <a:solidFill>
                  <a:srgbClr val="3F98FF">
                    <a:lumMod val="100000"/>
                  </a:srgbClr>
                </a:solidFill>
                <a:latin typeface="Calibri" panose="020F0502020204030204" pitchFamily="34" charset="0"/>
              </a:rPr>
              <a:t>terms</a:t>
            </a:r>
          </a:p>
          <a:p>
            <a:pPr marL="0" lvl="3" algn="ctr"/>
            <a:r>
              <a:rPr lang="en-US" sz="1400" i="1" dirty="0">
                <a:solidFill>
                  <a:srgbClr val="002B60"/>
                </a:solidFill>
                <a:latin typeface="Calibri" panose="020F0502020204030204" pitchFamily="34" charset="0"/>
              </a:rPr>
              <a:t>gap </a:t>
            </a:r>
            <a:r>
              <a:rPr lang="en-US" sz="1400" i="1" dirty="0" smtClean="0">
                <a:solidFill>
                  <a:srgbClr val="002B60"/>
                </a:solidFill>
                <a:latin typeface="Calibri" panose="020F0502020204030204" pitchFamily="34" charset="0"/>
              </a:rPr>
              <a:t>insurance </a:t>
            </a:r>
            <a:endParaRPr lang="en-US" sz="1400" i="1" dirty="0">
              <a:solidFill>
                <a:srgbClr val="002B60"/>
              </a:solidFill>
              <a:latin typeface="Calibri" panose="020F0502020204030204" pitchFamily="34" charset="0"/>
            </a:endParaRPr>
          </a:p>
        </p:txBody>
      </p:sp>
      <p:sp>
        <p:nvSpPr>
          <p:cNvPr id="31" name="ee4pHeader1"/>
          <p:cNvSpPr txBox="1"/>
          <p:nvPr/>
        </p:nvSpPr>
        <p:spPr>
          <a:xfrm>
            <a:off x="403757" y="3591828"/>
            <a:ext cx="2097027" cy="1065442"/>
          </a:xfrm>
          <a:prstGeom prst="rect">
            <a:avLst/>
          </a:prstGeom>
          <a:noFill/>
          <a:ln w="9525" cap="rnd" cmpd="sng" algn="ctr">
            <a:solidFill>
              <a:srgbClr val="7F7F7F"/>
            </a:solidFill>
            <a:prstDash val="sysDot"/>
            <a:round/>
            <a:headEnd type="none" w="med" len="med"/>
            <a:tailEnd type="none" w="med" len="med"/>
          </a:ln>
        </p:spPr>
        <p:txBody>
          <a:bodyPr vert="horz" wrap="square" lIns="0" tIns="0" rIns="0" bIns="0" rtlCol="0" anchor="t" anchorCtr="0">
            <a:noAutofit/>
          </a:bodyPr>
          <a:lstStyle/>
          <a:p>
            <a:pPr marL="0" lvl="3" algn="ctr"/>
            <a:r>
              <a:rPr lang="en-US" sz="1400" dirty="0" smtClean="0">
                <a:solidFill>
                  <a:srgbClr val="686868"/>
                </a:solidFill>
                <a:latin typeface="Calibri" panose="020F0502020204030204" pitchFamily="34" charset="0"/>
              </a:rPr>
              <a:t>How to compare car loan rates</a:t>
            </a:r>
            <a:endParaRPr lang="en-US" sz="1400" dirty="0">
              <a:solidFill>
                <a:srgbClr val="686868"/>
              </a:solidFill>
              <a:latin typeface="Calibri" panose="020F0502020204030204" pitchFamily="34" charset="0"/>
            </a:endParaRPr>
          </a:p>
          <a:p>
            <a:pPr marL="0" lvl="3" algn="ctr"/>
            <a:r>
              <a:rPr lang="en-US" sz="1400" i="1" dirty="0" smtClean="0">
                <a:solidFill>
                  <a:srgbClr val="002B60"/>
                </a:solidFill>
                <a:latin typeface="Calibri" panose="020F0502020204030204" pitchFamily="34" charset="0"/>
              </a:rPr>
              <a:t>car loans, car loan rates, car loan interest rates, best auto loan rates</a:t>
            </a:r>
            <a:endParaRPr lang="en-US" sz="1400" i="1" dirty="0">
              <a:solidFill>
                <a:srgbClr val="002B60"/>
              </a:solidFill>
              <a:latin typeface="Calibri" panose="020F0502020204030204" pitchFamily="34" charset="0"/>
            </a:endParaRPr>
          </a:p>
        </p:txBody>
      </p:sp>
      <p:cxnSp>
        <p:nvCxnSpPr>
          <p:cNvPr id="32" name="Elbow Connector 31"/>
          <p:cNvCxnSpPr>
            <a:endCxn id="34" idx="1"/>
          </p:cNvCxnSpPr>
          <p:nvPr/>
        </p:nvCxnSpPr>
        <p:spPr>
          <a:xfrm rot="16200000" flipH="1">
            <a:off x="-1161942" y="3564678"/>
            <a:ext cx="3029964" cy="101431"/>
          </a:xfrm>
          <a:prstGeom prst="bentConnector2">
            <a:avLst/>
          </a:prstGeom>
          <a:ln w="9525" cap="rnd" cmpd="sng" algn="ctr">
            <a:solidFill>
              <a:srgbClr val="3F98FF"/>
            </a:solidFill>
            <a:prstDash val="sysDot"/>
            <a:roun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Elbow Connector 32"/>
          <p:cNvCxnSpPr>
            <a:endCxn id="31" idx="1"/>
          </p:cNvCxnSpPr>
          <p:nvPr/>
        </p:nvCxnSpPr>
        <p:spPr>
          <a:xfrm rot="16200000" flipH="1">
            <a:off x="-873987" y="2846805"/>
            <a:ext cx="2454056" cy="101431"/>
          </a:xfrm>
          <a:prstGeom prst="bentConnector2">
            <a:avLst/>
          </a:prstGeom>
          <a:ln w="9525" cap="rnd" cmpd="sng" algn="ctr">
            <a:solidFill>
              <a:srgbClr val="3F98FF"/>
            </a:solidFill>
            <a:prstDash val="sysDot"/>
            <a:roun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ee4pHeader4"/>
          <p:cNvSpPr txBox="1"/>
          <p:nvPr/>
        </p:nvSpPr>
        <p:spPr>
          <a:xfrm>
            <a:off x="403756" y="4774352"/>
            <a:ext cx="2097027" cy="712048"/>
          </a:xfrm>
          <a:prstGeom prst="rect">
            <a:avLst/>
          </a:prstGeom>
          <a:noFill/>
          <a:ln w="9525" cap="rnd" cmpd="sng" algn="ctr">
            <a:solidFill>
              <a:srgbClr val="6E6F73"/>
            </a:solidFill>
            <a:prstDash val="sysDot"/>
            <a:round/>
            <a:headEnd type="none" w="med" len="med"/>
            <a:tailEnd type="none" w="med" len="med"/>
          </a:ln>
        </p:spPr>
        <p:txBody>
          <a:bodyPr vert="horz" wrap="square" lIns="0" tIns="0" rIns="36576" bIns="0" rtlCol="0" anchor="t" anchorCtr="0">
            <a:noAutofit/>
          </a:bodyPr>
          <a:lstStyle/>
          <a:p>
            <a:pPr marL="0" lvl="3" algn="ctr"/>
            <a:r>
              <a:rPr lang="en-US" sz="1400" dirty="0" smtClean="0">
                <a:solidFill>
                  <a:srgbClr val="686868"/>
                </a:solidFill>
                <a:latin typeface="Calibri" panose="020F0502020204030204" pitchFamily="34" charset="0"/>
              </a:rPr>
              <a:t>What is the best auto financing?</a:t>
            </a:r>
          </a:p>
          <a:p>
            <a:pPr marL="0" lvl="3" algn="ctr"/>
            <a:r>
              <a:rPr lang="en-US" sz="1400" i="1" dirty="0" smtClean="0">
                <a:solidFill>
                  <a:srgbClr val="002B60"/>
                </a:solidFill>
                <a:latin typeface="Calibri" panose="020F0502020204030204" pitchFamily="34" charset="0"/>
              </a:rPr>
              <a:t>auto financing</a:t>
            </a:r>
          </a:p>
        </p:txBody>
      </p:sp>
      <p:sp>
        <p:nvSpPr>
          <p:cNvPr id="35" name="ee4pHeader1"/>
          <p:cNvSpPr txBox="1"/>
          <p:nvPr/>
        </p:nvSpPr>
        <p:spPr>
          <a:xfrm>
            <a:off x="403757" y="2856627"/>
            <a:ext cx="2097027" cy="618120"/>
          </a:xfrm>
          <a:prstGeom prst="rect">
            <a:avLst/>
          </a:prstGeom>
          <a:noFill/>
          <a:ln w="9525" cap="rnd" cmpd="sng" algn="ctr">
            <a:solidFill>
              <a:srgbClr val="7F7F7F"/>
            </a:solidFill>
            <a:prstDash val="sysDot"/>
            <a:round/>
            <a:headEnd type="none" w="med" len="med"/>
            <a:tailEnd type="none" w="med" len="med"/>
          </a:ln>
        </p:spPr>
        <p:txBody>
          <a:bodyPr vert="horz" wrap="square" lIns="0" tIns="0" rIns="0" bIns="0" rtlCol="0" anchor="t" anchorCtr="0">
            <a:noAutofit/>
          </a:bodyPr>
          <a:lstStyle/>
          <a:p>
            <a:pPr marL="0" lvl="3" algn="ctr"/>
            <a:r>
              <a:rPr lang="en-US" sz="1400" dirty="0" smtClean="0">
                <a:solidFill>
                  <a:srgbClr val="686868"/>
                </a:solidFill>
                <a:latin typeface="Calibri" panose="020F0502020204030204" pitchFamily="34" charset="0"/>
              </a:rPr>
              <a:t>What's the average miles driven per year?</a:t>
            </a:r>
            <a:endParaRPr lang="en-US" sz="1400" dirty="0">
              <a:solidFill>
                <a:srgbClr val="686868"/>
              </a:solidFill>
              <a:latin typeface="Calibri" panose="020F0502020204030204" pitchFamily="34" charset="0"/>
            </a:endParaRPr>
          </a:p>
          <a:p>
            <a:pPr marL="0" lvl="3" algn="ctr"/>
            <a:r>
              <a:rPr lang="en-US" sz="1400" i="1" spc="-30" dirty="0" smtClean="0">
                <a:solidFill>
                  <a:srgbClr val="002B60"/>
                </a:solidFill>
                <a:latin typeface="Calibri" panose="020F0502020204030204" pitchFamily="34" charset="0"/>
              </a:rPr>
              <a:t>Average miles driven per year</a:t>
            </a:r>
            <a:endParaRPr lang="en-US" sz="1400" i="1" spc="-30" dirty="0">
              <a:solidFill>
                <a:srgbClr val="002B60"/>
              </a:solidFill>
              <a:latin typeface="Calibri" panose="020F0502020204030204" pitchFamily="34" charset="0"/>
            </a:endParaRPr>
          </a:p>
        </p:txBody>
      </p:sp>
      <p:sp>
        <p:nvSpPr>
          <p:cNvPr id="36" name="Rectangle 35"/>
          <p:cNvSpPr/>
          <p:nvPr/>
        </p:nvSpPr>
        <p:spPr>
          <a:xfrm>
            <a:off x="744146" y="5705463"/>
            <a:ext cx="2198250" cy="185630"/>
          </a:xfrm>
          <a:prstGeom prst="rect">
            <a:avLst/>
          </a:prstGeom>
          <a:noFill/>
          <a:ln w="9525" cap="rnd" cmpd="sng" algn="ctr">
            <a:solidFill>
              <a:srgbClr val="6E6F73"/>
            </a:solidFill>
            <a:prstDash val="sysDot"/>
            <a:round/>
            <a:headEnd type="none" w="med" len="med"/>
            <a:tailEnd type="none" w="med" len="med"/>
          </a:ln>
          <a:effectLst/>
          <a:extLst>
            <a:ext uri="{909E8E84-426E-40DD-AFC4-6F175D3DCCD1}">
              <a14:hiddenFill xmlns:a14="http://schemas.microsoft.com/office/drawing/2010/main" xmlns="">
                <a:solidFill>
                  <a:srgbClr val="3F98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i="1" dirty="0" smtClean="0">
                <a:solidFill>
                  <a:srgbClr val="686868"/>
                </a:solidFill>
              </a:rPr>
              <a:t>Plus deep-dive for each lender</a:t>
            </a:r>
          </a:p>
        </p:txBody>
      </p:sp>
      <p:cxnSp>
        <p:nvCxnSpPr>
          <p:cNvPr id="37" name="Elbow Connector 36"/>
          <p:cNvCxnSpPr>
            <a:endCxn id="36" idx="1"/>
          </p:cNvCxnSpPr>
          <p:nvPr/>
        </p:nvCxnSpPr>
        <p:spPr>
          <a:xfrm>
            <a:off x="403756" y="5509060"/>
            <a:ext cx="340390" cy="289218"/>
          </a:xfrm>
          <a:prstGeom prst="bentConnector3">
            <a:avLst>
              <a:gd name="adj1" fmla="val -899"/>
            </a:avLst>
          </a:prstGeom>
          <a:ln w="9525" cap="rnd" cmpd="sng" algn="ctr">
            <a:solidFill>
              <a:srgbClr val="7F7F7F"/>
            </a:solidFill>
            <a:prstDash val="sysDot"/>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8" name="Elbow Connector 37"/>
          <p:cNvCxnSpPr>
            <a:endCxn id="35" idx="1"/>
          </p:cNvCxnSpPr>
          <p:nvPr/>
        </p:nvCxnSpPr>
        <p:spPr>
          <a:xfrm rot="16200000" flipH="1">
            <a:off x="-179597" y="2582332"/>
            <a:ext cx="1065275" cy="101433"/>
          </a:xfrm>
          <a:prstGeom prst="bentConnector2">
            <a:avLst/>
          </a:prstGeom>
          <a:ln w="9525" cap="rnd" cmpd="sng" algn="ctr">
            <a:solidFill>
              <a:srgbClr val="3F98FF"/>
            </a:solidFill>
            <a:prstDash val="sysDot"/>
            <a:roun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Elbow Connector 38"/>
          <p:cNvCxnSpPr>
            <a:endCxn id="29" idx="1"/>
          </p:cNvCxnSpPr>
          <p:nvPr/>
        </p:nvCxnSpPr>
        <p:spPr>
          <a:xfrm rot="16200000" flipH="1">
            <a:off x="152349" y="2250386"/>
            <a:ext cx="401383" cy="101433"/>
          </a:xfrm>
          <a:prstGeom prst="bentConnector2">
            <a:avLst/>
          </a:prstGeom>
          <a:ln w="9525" cap="rnd" cmpd="sng" algn="ctr">
            <a:solidFill>
              <a:srgbClr val="3F98FF"/>
            </a:solidFill>
            <a:prstDash val="sysDot"/>
            <a:roun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133001" y="1088075"/>
            <a:ext cx="2865301" cy="1703899"/>
          </a:xfrm>
          <a:prstGeom prst="rect">
            <a:avLst/>
          </a:prstGeom>
          <a:solidFill>
            <a:schemeClr val="bg1">
              <a:alpha val="55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rgbClr val="FFFFFF"/>
              </a:solidFill>
            </a:endParaRPr>
          </a:p>
        </p:txBody>
      </p:sp>
      <p:sp>
        <p:nvSpPr>
          <p:cNvPr id="41" name="Rectangle 40"/>
          <p:cNvSpPr/>
          <p:nvPr/>
        </p:nvSpPr>
        <p:spPr>
          <a:xfrm>
            <a:off x="137779" y="3591828"/>
            <a:ext cx="2920585" cy="3242213"/>
          </a:xfrm>
          <a:prstGeom prst="rect">
            <a:avLst/>
          </a:prstGeom>
          <a:solidFill>
            <a:schemeClr val="bg1">
              <a:alpha val="55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smtClean="0">
              <a:solidFill>
                <a:srgbClr val="FFFFFF"/>
              </a:solidFill>
            </a:endParaRPr>
          </a:p>
        </p:txBody>
      </p:sp>
    </p:spTree>
    <p:custDataLst>
      <p:tags r:id="rId2"/>
    </p:custDataLst>
    <p:extLst>
      <p:ext uri="{BB962C8B-B14F-4D97-AF65-F5344CB8AC3E}">
        <p14:creationId xmlns:p14="http://schemas.microsoft.com/office/powerpoint/2010/main" xmlns="" val="515230174"/>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High-ranking content for </a:t>
            </a:r>
            <a:r>
              <a:rPr lang="en-US" i="1" dirty="0" smtClean="0"/>
              <a:t>average miles driven per year </a:t>
            </a:r>
            <a:r>
              <a:rPr lang="en-US" dirty="0" smtClean="0"/>
              <a:t>usually contains following terms</a:t>
            </a:r>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xmlns="" val="0"/>
              </a:ext>
            </a:extLst>
          </a:blip>
          <a:srcRect l="30822" t="33768" r="34251" b="33188"/>
          <a:stretch/>
        </p:blipFill>
        <p:spPr>
          <a:xfrm>
            <a:off x="5009322" y="347867"/>
            <a:ext cx="6323671" cy="5982565"/>
          </a:xfrm>
          <a:prstGeom prst="rect">
            <a:avLst/>
          </a:prstGeom>
        </p:spPr>
      </p:pic>
    </p:spTree>
    <p:extLst>
      <p:ext uri="{BB962C8B-B14F-4D97-AF65-F5344CB8AC3E}">
        <p14:creationId xmlns:p14="http://schemas.microsoft.com/office/powerpoint/2010/main" xmlns="" val="2828036616"/>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ee4pContent1"/>
          <p:cNvSpPr txBox="1"/>
          <p:nvPr/>
        </p:nvSpPr>
        <p:spPr>
          <a:xfrm>
            <a:off x="629400" y="2148635"/>
            <a:ext cx="3123862" cy="2908999"/>
          </a:xfrm>
          <a:prstGeom prst="rect">
            <a:avLst/>
          </a:prstGeom>
          <a:noFill/>
          <a:ln w="9525" cap="flat" cmpd="sng" algn="ctr">
            <a:noFill/>
            <a:prstDash val="solid"/>
          </a:ln>
          <a:effectLst/>
          <a:extLst>
            <a:ext uri="{91240B29-F687-4F45-9708-019B960494DF}">
              <a14:hiddenLine xmlns:a14="http://schemas.microsoft.com/office/drawing/2010/main" xmlns="" w="9525" cap="flat" cmpd="sng" algn="ctr">
                <a:solidFill>
                  <a:srgbClr val="002B6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3F98FF"/>
              </a:buClr>
              <a:buSzPct val="100000"/>
              <a:buFont typeface="Trebuchet MS" panose="020B0603020202020204" pitchFamily="34" charset="0"/>
              <a:buChar char="​"/>
              <a:defRPr sz="2000">
                <a:solidFill>
                  <a:srgbClr val="686868"/>
                </a:solidFill>
              </a:defRPr>
            </a:lvl1pPr>
            <a:lvl2pPr marL="109728" lvl="1" indent="-109728">
              <a:buClr>
                <a:srgbClr val="3F98FF"/>
              </a:buClr>
              <a:buSzPct val="100000"/>
              <a:buFont typeface="Trebuchet MS" panose="020B0603020202020204" pitchFamily="34" charset="0"/>
              <a:buChar char="•"/>
              <a:defRPr sz="2000">
                <a:solidFill>
                  <a:srgbClr val="686868"/>
                </a:solidFill>
              </a:defRPr>
            </a:lvl2pPr>
            <a:lvl3pPr marL="338328" lvl="2" indent="-228600">
              <a:buClr>
                <a:srgbClr val="3F98FF"/>
              </a:buClr>
              <a:buSzPct val="100000"/>
              <a:buFont typeface="Trebuchet MS" panose="020B0603020202020204" pitchFamily="34" charset="0"/>
              <a:buChar char="–"/>
              <a:defRPr sz="2000">
                <a:solidFill>
                  <a:srgbClr val="686868"/>
                </a:solidFill>
              </a:defRPr>
            </a:lvl3pPr>
            <a:lvl4pPr marL="0" lvl="3">
              <a:buClr>
                <a:srgbClr val="3F98FF"/>
              </a:buClr>
              <a:buSzPct val="100000"/>
              <a:buFont typeface="Trebuchet MS" panose="020B0603020202020204" pitchFamily="34" charset="0"/>
              <a:buChar char="​"/>
              <a:defRPr sz="2400">
                <a:solidFill>
                  <a:srgbClr val="3F98FF"/>
                </a:solidFill>
              </a:defRPr>
            </a:lvl4pPr>
            <a:lvl5pPr marL="0" lvl="4">
              <a:buClr>
                <a:srgbClr val="3F98FF"/>
              </a:buClr>
              <a:buSzPct val="100000"/>
              <a:buFont typeface="Trebuchet MS" panose="020B0603020202020204" pitchFamily="34" charset="0"/>
              <a:buChar char="​"/>
              <a:defRPr sz="2400" b="1">
                <a:solidFill>
                  <a:srgbClr val="686868"/>
                </a:solidFill>
              </a:defRPr>
            </a:lvl5pPr>
            <a:lvl6pPr marL="324000" lvl="5" indent="-216000">
              <a:buClr>
                <a:srgbClr val="3F98FF"/>
              </a:buClr>
              <a:buSzPct val="100000"/>
              <a:buFont typeface="Trebuchet MS" panose="020B0603020202020204" pitchFamily="34" charset="0"/>
              <a:buChar char="•"/>
              <a:defRPr sz="2400">
                <a:solidFill>
                  <a:srgbClr val="686868"/>
                </a:solidFill>
              </a:defRPr>
            </a:lvl6pPr>
            <a:lvl7pPr marL="0" lvl="6">
              <a:buClr>
                <a:srgbClr val="3F98FF"/>
              </a:buClr>
              <a:buSzPct val="100000"/>
              <a:buFont typeface="Trebuchet MS" panose="020B0603020202020204" pitchFamily="34" charset="0"/>
              <a:buChar char="​"/>
              <a:defRPr sz="5400">
                <a:solidFill>
                  <a:srgbClr val="686868"/>
                </a:solidFill>
              </a:defRPr>
            </a:lvl7pPr>
            <a:lvl8pPr marL="0" lvl="7">
              <a:buClr>
                <a:srgbClr val="3F98FF"/>
              </a:buClr>
              <a:buSzPct val="100000"/>
              <a:buFont typeface="Trebuchet MS" panose="020B0603020202020204" pitchFamily="34" charset="0"/>
              <a:buChar char="​"/>
              <a:defRPr sz="6600">
                <a:solidFill>
                  <a:srgbClr val="3F98FF"/>
                </a:solidFill>
              </a:defRPr>
            </a:lvl8pPr>
            <a:lvl9pPr marL="0" lvl="8">
              <a:buClr>
                <a:srgbClr val="3F98FF"/>
              </a:buClr>
              <a:buSzPct val="100000"/>
              <a:buFont typeface="Trebuchet MS" panose="020B0603020202020204" pitchFamily="34" charset="0"/>
              <a:buChar char="​"/>
              <a:defRPr sz="4400">
                <a:solidFill>
                  <a:srgbClr val="3F98FF"/>
                </a:solidFill>
              </a:defRPr>
            </a:lvl9pPr>
          </a:lstStyle>
          <a:p>
            <a:pPr lvl="1">
              <a:buClr>
                <a:srgbClr val="3F98FF">
                  <a:lumMod val="100000"/>
                </a:srgbClr>
              </a:buClr>
            </a:pPr>
            <a:r>
              <a:rPr lang="en-US" sz="1600" dirty="0">
                <a:solidFill>
                  <a:srgbClr val="686868">
                    <a:lumMod val="100000"/>
                  </a:srgbClr>
                </a:solidFill>
                <a:latin typeface="Calibri" panose="020F0502020204030204" pitchFamily="34" charset="0"/>
              </a:rPr>
              <a:t>Use title provided in the brief unless changes have been approved</a:t>
            </a:r>
          </a:p>
          <a:p>
            <a:pPr lvl="2">
              <a:buClr>
                <a:srgbClr val="3F98FF">
                  <a:lumMod val="100000"/>
                </a:srgbClr>
              </a:buClr>
              <a:buFont typeface="Trebuchet MS" panose="020B0603020202020204" pitchFamily="34" charset="0"/>
              <a:buChar char="–"/>
            </a:pPr>
            <a:endParaRPr lang="en-US" sz="1600" dirty="0">
              <a:solidFill>
                <a:srgbClr val="686868">
                  <a:lumMod val="100000"/>
                </a:srgbClr>
              </a:solidFill>
              <a:latin typeface="Calibri" panose="020F0502020204030204" pitchFamily="34" charset="0"/>
            </a:endParaRPr>
          </a:p>
          <a:p>
            <a:pPr marL="109728" lvl="2" indent="0">
              <a:buClr>
                <a:srgbClr val="3F98FF">
                  <a:lumMod val="100000"/>
                </a:srgbClr>
              </a:buClr>
              <a:buNone/>
            </a:pPr>
            <a:endParaRPr lang="en-US" sz="1600" dirty="0">
              <a:solidFill>
                <a:srgbClr val="686868">
                  <a:lumMod val="100000"/>
                </a:srgbClr>
              </a:solidFill>
              <a:latin typeface="Calibri" panose="020F0502020204030204" pitchFamily="34" charset="0"/>
            </a:endParaRPr>
          </a:p>
          <a:p>
            <a:pPr lvl="2">
              <a:buClr>
                <a:srgbClr val="3F98FF">
                  <a:lumMod val="100000"/>
                </a:srgbClr>
              </a:buClr>
              <a:buFont typeface="Trebuchet MS" panose="020B0603020202020204" pitchFamily="34" charset="0"/>
              <a:buChar char="–"/>
            </a:pPr>
            <a:endParaRPr lang="en-US" sz="1600" dirty="0">
              <a:solidFill>
                <a:srgbClr val="686868">
                  <a:lumMod val="100000"/>
                </a:srgbClr>
              </a:solidFill>
              <a:latin typeface="Calibri" panose="020F0502020204030204" pitchFamily="34" charset="0"/>
            </a:endParaRPr>
          </a:p>
        </p:txBody>
      </p:sp>
      <p:sp>
        <p:nvSpPr>
          <p:cNvPr id="93" name="ee4pContent2"/>
          <p:cNvSpPr txBox="1"/>
          <p:nvPr/>
        </p:nvSpPr>
        <p:spPr>
          <a:xfrm>
            <a:off x="4533030" y="2148635"/>
            <a:ext cx="3448092" cy="3695982"/>
          </a:xfrm>
          <a:prstGeom prst="rect">
            <a:avLst/>
          </a:prstGeom>
          <a:noFill/>
          <a:ln w="9525" cap="flat" cmpd="sng" algn="ctr">
            <a:noFill/>
            <a:prstDash val="solid"/>
          </a:ln>
          <a:effectLst/>
          <a:extLst>
            <a:ext uri="{91240B29-F687-4F45-9708-019B960494DF}">
              <a14:hiddenLine xmlns:a14="http://schemas.microsoft.com/office/drawing/2010/main" xmlns="" w="9525" cap="flat" cmpd="sng" algn="ctr">
                <a:solidFill>
                  <a:srgbClr val="002B6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3F98FF"/>
              </a:buClr>
              <a:buSzPct val="100000"/>
              <a:buFont typeface="Trebuchet MS" panose="020B0603020202020204" pitchFamily="34" charset="0"/>
              <a:buChar char="​"/>
              <a:defRPr sz="2000">
                <a:solidFill>
                  <a:srgbClr val="686868"/>
                </a:solidFill>
              </a:defRPr>
            </a:lvl1pPr>
            <a:lvl2pPr marL="109728" lvl="1" indent="-109728">
              <a:buClr>
                <a:srgbClr val="3F98FF"/>
              </a:buClr>
              <a:buSzPct val="100000"/>
              <a:buFont typeface="Trebuchet MS" panose="020B0603020202020204" pitchFamily="34" charset="0"/>
              <a:buChar char="•"/>
              <a:defRPr sz="2000">
                <a:solidFill>
                  <a:srgbClr val="686868"/>
                </a:solidFill>
              </a:defRPr>
            </a:lvl2pPr>
            <a:lvl3pPr marL="338328" lvl="2" indent="-228600">
              <a:buClr>
                <a:srgbClr val="3F98FF"/>
              </a:buClr>
              <a:buSzPct val="100000"/>
              <a:buFont typeface="Trebuchet MS" panose="020B0603020202020204" pitchFamily="34" charset="0"/>
              <a:buChar char="–"/>
              <a:defRPr sz="2000">
                <a:solidFill>
                  <a:srgbClr val="686868"/>
                </a:solidFill>
              </a:defRPr>
            </a:lvl3pPr>
            <a:lvl4pPr marL="0" lvl="3">
              <a:buClr>
                <a:srgbClr val="3F98FF"/>
              </a:buClr>
              <a:buSzPct val="100000"/>
              <a:buFont typeface="Trebuchet MS" panose="020B0603020202020204" pitchFamily="34" charset="0"/>
              <a:buChar char="​"/>
              <a:defRPr sz="2400">
                <a:solidFill>
                  <a:srgbClr val="3F98FF"/>
                </a:solidFill>
              </a:defRPr>
            </a:lvl4pPr>
            <a:lvl5pPr marL="0" lvl="4">
              <a:buClr>
                <a:srgbClr val="3F98FF"/>
              </a:buClr>
              <a:buSzPct val="100000"/>
              <a:buFont typeface="Trebuchet MS" panose="020B0603020202020204" pitchFamily="34" charset="0"/>
              <a:buChar char="​"/>
              <a:defRPr sz="2400" b="1">
                <a:solidFill>
                  <a:srgbClr val="686868"/>
                </a:solidFill>
              </a:defRPr>
            </a:lvl5pPr>
            <a:lvl6pPr marL="324000" lvl="5" indent="-216000">
              <a:buClr>
                <a:srgbClr val="3F98FF"/>
              </a:buClr>
              <a:buSzPct val="100000"/>
              <a:buFont typeface="Trebuchet MS" panose="020B0603020202020204" pitchFamily="34" charset="0"/>
              <a:buChar char="•"/>
              <a:defRPr sz="2400">
                <a:solidFill>
                  <a:srgbClr val="686868"/>
                </a:solidFill>
              </a:defRPr>
            </a:lvl6pPr>
            <a:lvl7pPr marL="0" lvl="6">
              <a:buClr>
                <a:srgbClr val="3F98FF"/>
              </a:buClr>
              <a:buSzPct val="100000"/>
              <a:buFont typeface="Trebuchet MS" panose="020B0603020202020204" pitchFamily="34" charset="0"/>
              <a:buChar char="​"/>
              <a:defRPr sz="5400">
                <a:solidFill>
                  <a:srgbClr val="686868"/>
                </a:solidFill>
              </a:defRPr>
            </a:lvl7pPr>
            <a:lvl8pPr marL="0" lvl="7">
              <a:buClr>
                <a:srgbClr val="3F98FF"/>
              </a:buClr>
              <a:buSzPct val="100000"/>
              <a:buFont typeface="Trebuchet MS" panose="020B0603020202020204" pitchFamily="34" charset="0"/>
              <a:buChar char="​"/>
              <a:defRPr sz="6600">
                <a:solidFill>
                  <a:srgbClr val="3F98FF"/>
                </a:solidFill>
              </a:defRPr>
            </a:lvl8pPr>
            <a:lvl9pPr marL="0" lvl="8">
              <a:buClr>
                <a:srgbClr val="3F98FF"/>
              </a:buClr>
              <a:buSzPct val="100000"/>
              <a:buFont typeface="Trebuchet MS" panose="020B0603020202020204" pitchFamily="34" charset="0"/>
              <a:buChar char="​"/>
              <a:defRPr sz="4400">
                <a:solidFill>
                  <a:srgbClr val="3F98FF"/>
                </a:solidFill>
              </a:defRPr>
            </a:lvl9pPr>
          </a:lstStyle>
          <a:p>
            <a:pPr lvl="1">
              <a:buClr>
                <a:srgbClr val="3F98FF">
                  <a:lumMod val="100000"/>
                </a:srgbClr>
              </a:buClr>
            </a:pPr>
            <a:r>
              <a:rPr lang="en-US" sz="1600" dirty="0">
                <a:solidFill>
                  <a:srgbClr val="686868">
                    <a:lumMod val="100000"/>
                  </a:srgbClr>
                </a:solidFill>
                <a:latin typeface="Calibri" panose="020F0502020204030204" pitchFamily="34" charset="0"/>
              </a:rPr>
              <a:t>For questions to answer, ask or state each in a subtitle or single line</a:t>
            </a:r>
          </a:p>
          <a:p>
            <a:pPr lvl="1">
              <a:buClr>
                <a:srgbClr val="3F98FF">
                  <a:lumMod val="100000"/>
                </a:srgbClr>
              </a:buClr>
            </a:pPr>
            <a:r>
              <a:rPr lang="en-US" sz="1600" dirty="0">
                <a:solidFill>
                  <a:srgbClr val="686868">
                    <a:lumMod val="100000"/>
                  </a:srgbClr>
                </a:solidFill>
                <a:latin typeface="Calibri" panose="020F0502020204030204" pitchFamily="34" charset="0"/>
              </a:rPr>
              <a:t>Next, answer the question concisely in 40-60 words </a:t>
            </a:r>
          </a:p>
          <a:p>
            <a:pPr lvl="1">
              <a:buClr>
                <a:srgbClr val="3F98FF">
                  <a:lumMod val="100000"/>
                </a:srgbClr>
              </a:buClr>
            </a:pPr>
            <a:r>
              <a:rPr lang="en-US" sz="1600" dirty="0">
                <a:solidFill>
                  <a:srgbClr val="686868">
                    <a:lumMod val="100000"/>
                  </a:srgbClr>
                </a:solidFill>
                <a:latin typeface="Calibri" panose="020F0502020204030204" pitchFamily="34" charset="0"/>
              </a:rPr>
              <a:t>Write content to support that below the core answer</a:t>
            </a:r>
          </a:p>
          <a:p>
            <a:pPr lvl="1">
              <a:buClr>
                <a:srgbClr val="3F98FF">
                  <a:lumMod val="100000"/>
                </a:srgbClr>
              </a:buClr>
            </a:pPr>
            <a:r>
              <a:rPr lang="en-US" sz="1600" dirty="0">
                <a:solidFill>
                  <a:srgbClr val="686868">
                    <a:lumMod val="100000"/>
                  </a:srgbClr>
                </a:solidFill>
                <a:latin typeface="Calibri" panose="020F0502020204030204" pitchFamily="34" charset="0"/>
              </a:rPr>
              <a:t>Aim for about 8th grade reading level</a:t>
            </a:r>
          </a:p>
          <a:p>
            <a:pPr lvl="1">
              <a:buClr>
                <a:srgbClr val="3F98FF">
                  <a:lumMod val="100000"/>
                </a:srgbClr>
              </a:buClr>
            </a:pPr>
            <a:endParaRPr lang="en-US" sz="1600" dirty="0">
              <a:solidFill>
                <a:srgbClr val="686868">
                  <a:lumMod val="100000"/>
                </a:srgbClr>
              </a:solidFill>
              <a:latin typeface="Calibri" panose="020F0502020204030204" pitchFamily="34" charset="0"/>
            </a:endParaRPr>
          </a:p>
          <a:p>
            <a:pPr lvl="1">
              <a:buClr>
                <a:srgbClr val="3F98FF">
                  <a:lumMod val="100000"/>
                </a:srgbClr>
              </a:buClr>
            </a:pPr>
            <a:r>
              <a:rPr lang="en-US" sz="1600" dirty="0">
                <a:solidFill>
                  <a:srgbClr val="686868">
                    <a:lumMod val="100000"/>
                  </a:srgbClr>
                </a:solidFill>
                <a:latin typeface="Calibri" panose="020F0502020204030204" pitchFamily="34" charset="0"/>
              </a:rPr>
              <a:t>Start with the main keywords</a:t>
            </a:r>
          </a:p>
          <a:p>
            <a:pPr lvl="1">
              <a:buClr>
                <a:srgbClr val="3F98FF">
                  <a:lumMod val="100000"/>
                </a:srgbClr>
              </a:buClr>
            </a:pPr>
            <a:r>
              <a:rPr lang="en-US" sz="1600" dirty="0">
                <a:solidFill>
                  <a:srgbClr val="686868">
                    <a:lumMod val="100000"/>
                  </a:srgbClr>
                </a:solidFill>
                <a:latin typeface="Calibri" panose="020F0502020204030204" pitchFamily="34" charset="0"/>
              </a:rPr>
              <a:t>Use main keywords in first and last sentences, plus elsewhere</a:t>
            </a:r>
          </a:p>
          <a:p>
            <a:pPr lvl="1">
              <a:buClr>
                <a:srgbClr val="3F98FF">
                  <a:lumMod val="100000"/>
                </a:srgbClr>
              </a:buClr>
            </a:pPr>
            <a:r>
              <a:rPr lang="en-US" sz="1600" dirty="0">
                <a:solidFill>
                  <a:srgbClr val="686868">
                    <a:lumMod val="100000"/>
                  </a:srgbClr>
                </a:solidFill>
                <a:latin typeface="Calibri" panose="020F0502020204030204" pitchFamily="34" charset="0"/>
              </a:rPr>
              <a:t>Don’t overuse individual terms</a:t>
            </a:r>
          </a:p>
          <a:p>
            <a:pPr lvl="1">
              <a:buClr>
                <a:srgbClr val="3F98FF">
                  <a:lumMod val="100000"/>
                </a:srgbClr>
              </a:buClr>
            </a:pPr>
            <a:r>
              <a:rPr lang="en-US" sz="1600" dirty="0">
                <a:solidFill>
                  <a:srgbClr val="686868">
                    <a:lumMod val="100000"/>
                  </a:srgbClr>
                </a:solidFill>
                <a:latin typeface="Calibri" panose="020F0502020204030204" pitchFamily="34" charset="0"/>
              </a:rPr>
              <a:t>Hang on to useful URLs during research</a:t>
            </a:r>
          </a:p>
          <a:p>
            <a:pPr lvl="1">
              <a:buClr>
                <a:srgbClr val="3F98FF">
                  <a:lumMod val="100000"/>
                </a:srgbClr>
              </a:buClr>
            </a:pPr>
            <a:r>
              <a:rPr lang="en-US" sz="1600" dirty="0">
                <a:solidFill>
                  <a:srgbClr val="686868">
                    <a:lumMod val="100000"/>
                  </a:srgbClr>
                </a:solidFill>
                <a:latin typeface="Calibri" panose="020F0502020204030204" pitchFamily="34" charset="0"/>
              </a:rPr>
              <a:t>Cite and provide links to great sources (e.g. known authorities)</a:t>
            </a:r>
          </a:p>
          <a:p>
            <a:pPr lvl="1">
              <a:buClr>
                <a:srgbClr val="3F98FF">
                  <a:lumMod val="100000"/>
                </a:srgbClr>
              </a:buClr>
            </a:pPr>
            <a:r>
              <a:rPr lang="en-US" sz="1600" dirty="0">
                <a:solidFill>
                  <a:srgbClr val="686868">
                    <a:lumMod val="100000"/>
                  </a:srgbClr>
                </a:solidFill>
                <a:latin typeface="Calibri" panose="020F0502020204030204" pitchFamily="34" charset="0"/>
              </a:rPr>
              <a:t>Reference resources</a:t>
            </a:r>
          </a:p>
          <a:p>
            <a:pPr lvl="1">
              <a:buClr>
                <a:srgbClr val="3F98FF">
                  <a:lumMod val="100000"/>
                </a:srgbClr>
              </a:buClr>
            </a:pPr>
            <a:r>
              <a:rPr lang="en-US" sz="1600" dirty="0">
                <a:solidFill>
                  <a:srgbClr val="686868">
                    <a:lumMod val="100000"/>
                  </a:srgbClr>
                </a:solidFill>
                <a:latin typeface="Calibri" panose="020F0502020204030204" pitchFamily="34" charset="0"/>
              </a:rPr>
              <a:t>Reference the data source for facts</a:t>
            </a:r>
          </a:p>
          <a:p>
            <a:pPr lvl="1">
              <a:buClr>
                <a:srgbClr val="3F98FF">
                  <a:lumMod val="100000"/>
                </a:srgbClr>
              </a:buClr>
            </a:pPr>
            <a:endParaRPr lang="en-US" sz="1600" dirty="0">
              <a:solidFill>
                <a:srgbClr val="686868">
                  <a:lumMod val="100000"/>
                </a:srgbClr>
              </a:solidFill>
              <a:latin typeface="Calibri" panose="020F0502020204030204" pitchFamily="34" charset="0"/>
            </a:endParaRPr>
          </a:p>
        </p:txBody>
      </p:sp>
      <p:sp>
        <p:nvSpPr>
          <p:cNvPr id="92" name="ee4pContent3"/>
          <p:cNvSpPr txBox="1"/>
          <p:nvPr/>
        </p:nvSpPr>
        <p:spPr>
          <a:xfrm>
            <a:off x="8437258" y="2148635"/>
            <a:ext cx="3374528" cy="2908999"/>
          </a:xfrm>
          <a:prstGeom prst="rect">
            <a:avLst/>
          </a:prstGeom>
          <a:noFill/>
          <a:ln w="9525" cap="flat" cmpd="sng" algn="ctr">
            <a:noFill/>
            <a:prstDash val="solid"/>
          </a:ln>
          <a:effectLst/>
          <a:extLst>
            <a:ext uri="{91240B29-F687-4F45-9708-019B960494DF}">
              <a14:hiddenLine xmlns:a14="http://schemas.microsoft.com/office/drawing/2010/main" xmlns="" w="9525" cap="flat" cmpd="sng" algn="ctr">
                <a:solidFill>
                  <a:srgbClr val="002B60"/>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defPPr>
              <a:defRPr lang="en-US"/>
            </a:defPPr>
            <a:lvl1pPr>
              <a:buClr>
                <a:srgbClr val="3F98FF"/>
              </a:buClr>
              <a:buSzPct val="100000"/>
              <a:buFont typeface="Trebuchet MS" panose="020B0603020202020204" pitchFamily="34" charset="0"/>
              <a:buChar char="​"/>
              <a:defRPr sz="2000">
                <a:solidFill>
                  <a:srgbClr val="686868"/>
                </a:solidFill>
              </a:defRPr>
            </a:lvl1pPr>
            <a:lvl2pPr marL="109728" lvl="1" indent="-109728">
              <a:buClr>
                <a:srgbClr val="3F98FF"/>
              </a:buClr>
              <a:buSzPct val="100000"/>
              <a:buFont typeface="Trebuchet MS" panose="020B0603020202020204" pitchFamily="34" charset="0"/>
              <a:buChar char="•"/>
              <a:defRPr sz="2000">
                <a:solidFill>
                  <a:srgbClr val="686868"/>
                </a:solidFill>
              </a:defRPr>
            </a:lvl2pPr>
            <a:lvl3pPr marL="338328" lvl="2" indent="-228600">
              <a:buClr>
                <a:srgbClr val="3F98FF"/>
              </a:buClr>
              <a:buSzPct val="100000"/>
              <a:buFont typeface="Trebuchet MS" panose="020B0603020202020204" pitchFamily="34" charset="0"/>
              <a:buChar char="–"/>
              <a:defRPr sz="2000">
                <a:solidFill>
                  <a:srgbClr val="686868"/>
                </a:solidFill>
              </a:defRPr>
            </a:lvl3pPr>
            <a:lvl4pPr marL="0" lvl="3">
              <a:buClr>
                <a:srgbClr val="3F98FF"/>
              </a:buClr>
              <a:buSzPct val="100000"/>
              <a:buFont typeface="Trebuchet MS" panose="020B0603020202020204" pitchFamily="34" charset="0"/>
              <a:buChar char="​"/>
              <a:defRPr sz="2400">
                <a:solidFill>
                  <a:srgbClr val="3F98FF"/>
                </a:solidFill>
              </a:defRPr>
            </a:lvl4pPr>
            <a:lvl5pPr marL="0" lvl="4">
              <a:buClr>
                <a:srgbClr val="3F98FF"/>
              </a:buClr>
              <a:buSzPct val="100000"/>
              <a:buFont typeface="Trebuchet MS" panose="020B0603020202020204" pitchFamily="34" charset="0"/>
              <a:buChar char="​"/>
              <a:defRPr sz="2400" b="1">
                <a:solidFill>
                  <a:srgbClr val="686868"/>
                </a:solidFill>
              </a:defRPr>
            </a:lvl5pPr>
            <a:lvl6pPr marL="324000" lvl="5" indent="-216000">
              <a:buClr>
                <a:srgbClr val="3F98FF"/>
              </a:buClr>
              <a:buSzPct val="100000"/>
              <a:buFont typeface="Trebuchet MS" panose="020B0603020202020204" pitchFamily="34" charset="0"/>
              <a:buChar char="•"/>
              <a:defRPr sz="2400">
                <a:solidFill>
                  <a:srgbClr val="686868"/>
                </a:solidFill>
              </a:defRPr>
            </a:lvl6pPr>
            <a:lvl7pPr marL="0" lvl="6">
              <a:buClr>
                <a:srgbClr val="3F98FF"/>
              </a:buClr>
              <a:buSzPct val="100000"/>
              <a:buFont typeface="Trebuchet MS" panose="020B0603020202020204" pitchFamily="34" charset="0"/>
              <a:buChar char="​"/>
              <a:defRPr sz="5400">
                <a:solidFill>
                  <a:srgbClr val="686868"/>
                </a:solidFill>
              </a:defRPr>
            </a:lvl7pPr>
            <a:lvl8pPr marL="0" lvl="7">
              <a:buClr>
                <a:srgbClr val="3F98FF"/>
              </a:buClr>
              <a:buSzPct val="100000"/>
              <a:buFont typeface="Trebuchet MS" panose="020B0603020202020204" pitchFamily="34" charset="0"/>
              <a:buChar char="​"/>
              <a:defRPr sz="6600">
                <a:solidFill>
                  <a:srgbClr val="3F98FF"/>
                </a:solidFill>
              </a:defRPr>
            </a:lvl8pPr>
            <a:lvl9pPr marL="0" lvl="8">
              <a:buClr>
                <a:srgbClr val="3F98FF"/>
              </a:buClr>
              <a:buSzPct val="100000"/>
              <a:buFont typeface="Trebuchet MS" panose="020B0603020202020204" pitchFamily="34" charset="0"/>
              <a:buChar char="​"/>
              <a:defRPr sz="4400">
                <a:solidFill>
                  <a:srgbClr val="3F98FF"/>
                </a:solidFill>
              </a:defRPr>
            </a:lvl9pPr>
          </a:lstStyle>
          <a:p>
            <a:pPr lvl="1">
              <a:buClr>
                <a:srgbClr val="3F98FF">
                  <a:lumMod val="100000"/>
                </a:srgbClr>
              </a:buClr>
            </a:pPr>
            <a:r>
              <a:rPr lang="en-US" sz="1600" dirty="0">
                <a:solidFill>
                  <a:srgbClr val="686868">
                    <a:lumMod val="100000"/>
                  </a:srgbClr>
                </a:solidFill>
                <a:latin typeface="Calibri" panose="020F0502020204030204" pitchFamily="34" charset="0"/>
              </a:rPr>
              <a:t>Break it up with subheads</a:t>
            </a:r>
          </a:p>
          <a:p>
            <a:pPr lvl="1">
              <a:buClr>
                <a:srgbClr val="3F98FF">
                  <a:lumMod val="100000"/>
                </a:srgbClr>
              </a:buClr>
            </a:pPr>
            <a:r>
              <a:rPr lang="en-US" sz="1600" dirty="0">
                <a:solidFill>
                  <a:srgbClr val="686868">
                    <a:lumMod val="100000"/>
                  </a:srgbClr>
                </a:solidFill>
                <a:latin typeface="Calibri" panose="020F0502020204030204" pitchFamily="34" charset="0"/>
              </a:rPr>
              <a:t>Use bullets and numbered lists</a:t>
            </a:r>
          </a:p>
          <a:p>
            <a:pPr lvl="1">
              <a:buClr>
                <a:srgbClr val="3F98FF">
                  <a:lumMod val="100000"/>
                </a:srgbClr>
              </a:buClr>
            </a:pPr>
            <a:r>
              <a:rPr lang="en-US" sz="1600" dirty="0">
                <a:solidFill>
                  <a:srgbClr val="686868">
                    <a:lumMod val="100000"/>
                  </a:srgbClr>
                </a:solidFill>
                <a:latin typeface="Calibri" panose="020F0502020204030204" pitchFamily="34" charset="0"/>
              </a:rPr>
              <a:t>Use occasional bold and italics</a:t>
            </a:r>
          </a:p>
          <a:p>
            <a:pPr lvl="1">
              <a:buClr>
                <a:srgbClr val="3F98FF">
                  <a:lumMod val="100000"/>
                </a:srgbClr>
              </a:buClr>
            </a:pPr>
            <a:r>
              <a:rPr lang="en-US" sz="1600" dirty="0">
                <a:solidFill>
                  <a:srgbClr val="686868">
                    <a:lumMod val="100000"/>
                  </a:srgbClr>
                </a:solidFill>
                <a:latin typeface="Calibri" panose="020F0502020204030204" pitchFamily="34" charset="0"/>
              </a:rPr>
              <a:t>Keep paragraphs short and concise</a:t>
            </a:r>
          </a:p>
          <a:p>
            <a:pPr lvl="1">
              <a:buClr>
                <a:srgbClr val="3F98FF">
                  <a:lumMod val="100000"/>
                </a:srgbClr>
              </a:buClr>
            </a:pPr>
            <a:r>
              <a:rPr lang="en-US" sz="1600" dirty="0">
                <a:solidFill>
                  <a:srgbClr val="686868">
                    <a:lumMod val="100000"/>
                  </a:srgbClr>
                </a:solidFill>
                <a:latin typeface="Calibri" panose="020F0502020204030204" pitchFamily="34" charset="0"/>
              </a:rPr>
              <a:t>Include images to help explain (Make sure AG has the right to use the images)</a:t>
            </a:r>
          </a:p>
          <a:p>
            <a:pPr lvl="1">
              <a:buClr>
                <a:srgbClr val="3F98FF">
                  <a:lumMod val="100000"/>
                </a:srgbClr>
              </a:buClr>
            </a:pPr>
            <a:r>
              <a:rPr lang="en-US" sz="1600" dirty="0">
                <a:solidFill>
                  <a:srgbClr val="686868">
                    <a:lumMod val="100000"/>
                  </a:srgbClr>
                </a:solidFill>
                <a:latin typeface="Calibri" panose="020F0502020204030204" pitchFamily="34" charset="0"/>
              </a:rPr>
              <a:t>If custom graphics or diagrams are needed, </a:t>
            </a:r>
            <a:r>
              <a:rPr lang="en-US" sz="1600">
                <a:solidFill>
                  <a:srgbClr val="686868">
                    <a:lumMod val="100000"/>
                  </a:srgbClr>
                </a:solidFill>
                <a:latin typeface="Calibri" panose="020F0502020204030204" pitchFamily="34" charset="0"/>
              </a:rPr>
              <a:t>describe those</a:t>
            </a:r>
            <a:endParaRPr lang="en-US" sz="1600" dirty="0">
              <a:solidFill>
                <a:srgbClr val="686868">
                  <a:lumMod val="100000"/>
                </a:srgbClr>
              </a:solidFill>
              <a:latin typeface="Calibri" panose="020F0502020204030204" pitchFamily="34" charset="0"/>
            </a:endParaRPr>
          </a:p>
          <a:p>
            <a:pPr lvl="1">
              <a:buClr>
                <a:srgbClr val="3F98FF">
                  <a:lumMod val="100000"/>
                </a:srgbClr>
              </a:buClr>
            </a:pPr>
            <a:endParaRPr lang="en-US" sz="1600" dirty="0">
              <a:solidFill>
                <a:srgbClr val="686868">
                  <a:lumMod val="100000"/>
                </a:srgbClr>
              </a:solidFill>
              <a:latin typeface="Calibri" panose="020F0502020204030204" pitchFamily="34" charset="0"/>
            </a:endParaRPr>
          </a:p>
          <a:p>
            <a:pPr marL="0" lvl="1" indent="0">
              <a:buClr>
                <a:srgbClr val="3F98FF">
                  <a:lumMod val="100000"/>
                </a:srgbClr>
              </a:buClr>
              <a:buNone/>
            </a:pPr>
            <a:r>
              <a:rPr lang="en-US" sz="1600" dirty="0">
                <a:solidFill>
                  <a:srgbClr val="686868">
                    <a:lumMod val="100000"/>
                  </a:srgbClr>
                </a:solidFill>
                <a:latin typeface="Calibri" panose="020F0502020204030204" pitchFamily="34" charset="0"/>
              </a:rPr>
              <a:t/>
            </a:r>
            <a:br>
              <a:rPr lang="en-US" sz="1600" dirty="0">
                <a:solidFill>
                  <a:srgbClr val="686868">
                    <a:lumMod val="100000"/>
                  </a:srgbClr>
                </a:solidFill>
                <a:latin typeface="Calibri" panose="020F0502020204030204" pitchFamily="34" charset="0"/>
              </a:rPr>
            </a:br>
            <a:endParaRPr lang="en-US" sz="1600" dirty="0">
              <a:solidFill>
                <a:srgbClr val="686868">
                  <a:lumMod val="100000"/>
                </a:srgbClr>
              </a:solidFill>
              <a:latin typeface="Calibri" panose="020F0502020204030204" pitchFamily="34" charset="0"/>
            </a:endParaRPr>
          </a:p>
        </p:txBody>
      </p:sp>
      <p:sp>
        <p:nvSpPr>
          <p:cNvPr id="17" name="ee4pHeader1"/>
          <p:cNvSpPr txBox="1"/>
          <p:nvPr/>
        </p:nvSpPr>
        <p:spPr>
          <a:xfrm>
            <a:off x="629400" y="1271261"/>
            <a:ext cx="3123862" cy="758713"/>
          </a:xfrm>
          <a:prstGeom prst="rect">
            <a:avLst/>
          </a:prstGeom>
          <a:noFill/>
          <a:ln cap="rnd">
            <a:noFill/>
          </a:ln>
        </p:spPr>
        <p:txBody>
          <a:bodyPr vert="horz" wrap="square" lIns="0" tIns="0" rIns="0" bIns="0" rtlCol="0" anchor="b" anchorCtr="0">
            <a:noAutofit/>
          </a:bodyPr>
          <a:lstStyle/>
          <a:p>
            <a:pPr marL="0" lvl="3"/>
            <a:r>
              <a:rPr lang="en-US" dirty="0">
                <a:solidFill>
                  <a:srgbClr val="3F98FF">
                    <a:lumMod val="100000"/>
                  </a:srgbClr>
                </a:solidFill>
                <a:latin typeface="Calibri" panose="020F0502020204030204" pitchFamily="34" charset="0"/>
              </a:rPr>
              <a:t>Title</a:t>
            </a:r>
          </a:p>
        </p:txBody>
      </p:sp>
      <p:sp>
        <p:nvSpPr>
          <p:cNvPr id="15" name="ee4pHeader2"/>
          <p:cNvSpPr txBox="1"/>
          <p:nvPr/>
        </p:nvSpPr>
        <p:spPr>
          <a:xfrm>
            <a:off x="4533030" y="1271261"/>
            <a:ext cx="3125941" cy="758713"/>
          </a:xfrm>
          <a:prstGeom prst="rect">
            <a:avLst/>
          </a:prstGeom>
          <a:noFill/>
          <a:ln cap="rnd">
            <a:noFill/>
          </a:ln>
        </p:spPr>
        <p:txBody>
          <a:bodyPr vert="horz" wrap="square" lIns="0" tIns="0" rIns="0" bIns="0" rtlCol="0" anchor="b" anchorCtr="0">
            <a:noAutofit/>
          </a:bodyPr>
          <a:lstStyle/>
          <a:p>
            <a:pPr marL="0" lvl="3"/>
            <a:r>
              <a:rPr lang="en-US" dirty="0">
                <a:solidFill>
                  <a:srgbClr val="3F98FF">
                    <a:lumMod val="100000"/>
                  </a:srgbClr>
                </a:solidFill>
                <a:latin typeface="Calibri" panose="020F0502020204030204" pitchFamily="34" charset="0"/>
              </a:rPr>
              <a:t>Body</a:t>
            </a:r>
          </a:p>
        </p:txBody>
      </p:sp>
      <p:sp>
        <p:nvSpPr>
          <p:cNvPr id="13" name="ee4pHeader3"/>
          <p:cNvSpPr txBox="1"/>
          <p:nvPr/>
        </p:nvSpPr>
        <p:spPr>
          <a:xfrm>
            <a:off x="8437258" y="1271261"/>
            <a:ext cx="3125941" cy="758713"/>
          </a:xfrm>
          <a:prstGeom prst="rect">
            <a:avLst/>
          </a:prstGeom>
          <a:noFill/>
          <a:ln cap="rnd">
            <a:noFill/>
          </a:ln>
        </p:spPr>
        <p:txBody>
          <a:bodyPr vert="horz" wrap="square" lIns="0" tIns="0" rIns="0" bIns="0" rtlCol="0" anchor="b" anchorCtr="0">
            <a:noAutofit/>
          </a:bodyPr>
          <a:lstStyle/>
          <a:p>
            <a:pPr marL="0" lvl="3"/>
            <a:r>
              <a:rPr lang="en-US" dirty="0">
                <a:solidFill>
                  <a:srgbClr val="3F98FF">
                    <a:lumMod val="100000"/>
                  </a:srgbClr>
                </a:solidFill>
                <a:latin typeface="Calibri" panose="020F0502020204030204" pitchFamily="34" charset="0"/>
              </a:rPr>
              <a:t>Formatting</a:t>
            </a:r>
          </a:p>
        </p:txBody>
      </p:sp>
      <p:sp>
        <p:nvSpPr>
          <p:cNvPr id="3" name="Title 2"/>
          <p:cNvSpPr>
            <a:spLocks noGrp="1"/>
          </p:cNvSpPr>
          <p:nvPr>
            <p:ph type="title"/>
          </p:nvPr>
        </p:nvSpPr>
        <p:spPr/>
        <p:txBody>
          <a:bodyPr/>
          <a:lstStyle/>
          <a:p>
            <a:r>
              <a:rPr lang="en-US" dirty="0"/>
              <a:t>AG Guidelines for content production</a:t>
            </a:r>
          </a:p>
        </p:txBody>
      </p:sp>
      <p:grpSp>
        <p:nvGrpSpPr>
          <p:cNvPr id="9" name="bcgIcons_Anchor">
            <a:extLst>
              <a:ext uri="{FF2B5EF4-FFF2-40B4-BE49-F238E27FC236}">
                <a16:creationId xmlns:a16="http://schemas.microsoft.com/office/drawing/2014/main" xmlns="" id="{4CFBF17E-19BC-4A24-85FB-382AC9F15777}"/>
              </a:ext>
            </a:extLst>
          </p:cNvPr>
          <p:cNvGrpSpPr>
            <a:grpSpLocks noChangeAspect="1"/>
          </p:cNvGrpSpPr>
          <p:nvPr/>
        </p:nvGrpSpPr>
        <p:grpSpPr bwMode="auto">
          <a:xfrm>
            <a:off x="484986" y="955199"/>
            <a:ext cx="822198" cy="822960"/>
            <a:chOff x="1682" y="0"/>
            <a:chExt cx="4316" cy="4320"/>
          </a:xfrm>
        </p:grpSpPr>
        <p:sp>
          <p:nvSpPr>
            <p:cNvPr id="10" name="AutoShape 3">
              <a:extLst>
                <a:ext uri="{FF2B5EF4-FFF2-40B4-BE49-F238E27FC236}">
                  <a16:creationId xmlns:a16="http://schemas.microsoft.com/office/drawing/2014/main" xmlns="" id="{6BC65EF9-2D07-4B22-9A48-0F59F354696A}"/>
                </a:ext>
              </a:extLst>
            </p:cNvPr>
            <p:cNvSpPr>
              <a:spLocks noChangeAspect="1" noChangeArrowheads="1" noTextEdit="1"/>
            </p:cNvSpPr>
            <p:nvPr/>
          </p:nvSpPr>
          <p:spPr bwMode="auto">
            <a:xfrm>
              <a:off x="1682" y="0"/>
              <a:ext cx="4316" cy="4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dirty="0"/>
            </a:p>
          </p:txBody>
        </p:sp>
        <p:sp>
          <p:nvSpPr>
            <p:cNvPr id="11" name="Freeform 10">
              <a:extLst>
                <a:ext uri="{FF2B5EF4-FFF2-40B4-BE49-F238E27FC236}">
                  <a16:creationId xmlns:a16="http://schemas.microsoft.com/office/drawing/2014/main" xmlns="" id="{073D5FF8-0F81-4C88-819E-49190B987977}"/>
                </a:ext>
              </a:extLst>
            </p:cNvPr>
            <p:cNvSpPr>
              <a:spLocks noEditPoints="1"/>
            </p:cNvSpPr>
            <p:nvPr/>
          </p:nvSpPr>
          <p:spPr bwMode="auto">
            <a:xfrm>
              <a:off x="3287" y="403"/>
              <a:ext cx="1325" cy="3529"/>
            </a:xfrm>
            <a:custGeom>
              <a:avLst/>
              <a:gdLst>
                <a:gd name="T0" fmla="*/ 504 w 707"/>
                <a:gd name="T1" fmla="*/ 1875 h 1882"/>
                <a:gd name="T2" fmla="*/ 488 w 707"/>
                <a:gd name="T3" fmla="*/ 1882 h 1882"/>
                <a:gd name="T4" fmla="*/ 473 w 707"/>
                <a:gd name="T5" fmla="*/ 1876 h 1882"/>
                <a:gd name="T6" fmla="*/ 472 w 707"/>
                <a:gd name="T7" fmla="*/ 1845 h 1882"/>
                <a:gd name="T8" fmla="*/ 651 w 707"/>
                <a:gd name="T9" fmla="*/ 1435 h 1882"/>
                <a:gd name="T10" fmla="*/ 537 w 707"/>
                <a:gd name="T11" fmla="*/ 1218 h 1882"/>
                <a:gd name="T12" fmla="*/ 341 w 707"/>
                <a:gd name="T13" fmla="*/ 1073 h 1882"/>
                <a:gd name="T14" fmla="*/ 1 w 707"/>
                <a:gd name="T15" fmla="*/ 692 h 1882"/>
                <a:gd name="T16" fmla="*/ 0 w 707"/>
                <a:gd name="T17" fmla="*/ 689 h 1882"/>
                <a:gd name="T18" fmla="*/ 45 w 707"/>
                <a:gd name="T19" fmla="*/ 689 h 1882"/>
                <a:gd name="T20" fmla="*/ 366 w 707"/>
                <a:gd name="T21" fmla="*/ 1037 h 1882"/>
                <a:gd name="T22" fmla="*/ 565 w 707"/>
                <a:gd name="T23" fmla="*/ 1185 h 1882"/>
                <a:gd name="T24" fmla="*/ 694 w 707"/>
                <a:gd name="T25" fmla="*/ 1433 h 1882"/>
                <a:gd name="T26" fmla="*/ 504 w 707"/>
                <a:gd name="T27" fmla="*/ 1875 h 1882"/>
                <a:gd name="T28" fmla="*/ 476 w 707"/>
                <a:gd name="T29" fmla="*/ 181 h 1882"/>
                <a:gd name="T30" fmla="*/ 296 w 707"/>
                <a:gd name="T31" fmla="*/ 361 h 1882"/>
                <a:gd name="T32" fmla="*/ 179 w 707"/>
                <a:gd name="T33" fmla="*/ 318 h 1882"/>
                <a:gd name="T34" fmla="*/ 96 w 707"/>
                <a:gd name="T35" fmla="*/ 448 h 1882"/>
                <a:gd name="T36" fmla="*/ 47 w 707"/>
                <a:gd name="T37" fmla="*/ 448 h 1882"/>
                <a:gd name="T38" fmla="*/ 149 w 707"/>
                <a:gd name="T39" fmla="*/ 285 h 1882"/>
                <a:gd name="T40" fmla="*/ 116 w 707"/>
                <a:gd name="T41" fmla="*/ 181 h 1882"/>
                <a:gd name="T42" fmla="*/ 296 w 707"/>
                <a:gd name="T43" fmla="*/ 0 h 1882"/>
                <a:gd name="T44" fmla="*/ 476 w 707"/>
                <a:gd name="T45" fmla="*/ 181 h 1882"/>
                <a:gd name="T46" fmla="*/ 432 w 707"/>
                <a:gd name="T47" fmla="*/ 181 h 1882"/>
                <a:gd name="T48" fmla="*/ 296 w 707"/>
                <a:gd name="T49" fmla="*/ 44 h 1882"/>
                <a:gd name="T50" fmla="*/ 160 w 707"/>
                <a:gd name="T51" fmla="*/ 181 h 1882"/>
                <a:gd name="T52" fmla="*/ 296 w 707"/>
                <a:gd name="T53" fmla="*/ 317 h 1882"/>
                <a:gd name="T54" fmla="*/ 432 w 707"/>
                <a:gd name="T55" fmla="*/ 181 h 1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7" h="1882">
                  <a:moveTo>
                    <a:pt x="504" y="1875"/>
                  </a:moveTo>
                  <a:cubicBezTo>
                    <a:pt x="499" y="1880"/>
                    <a:pt x="494" y="1882"/>
                    <a:pt x="488" y="1882"/>
                  </a:cubicBezTo>
                  <a:cubicBezTo>
                    <a:pt x="482" y="1882"/>
                    <a:pt x="477" y="1880"/>
                    <a:pt x="473" y="1876"/>
                  </a:cubicBezTo>
                  <a:cubicBezTo>
                    <a:pt x="464" y="1868"/>
                    <a:pt x="463" y="1854"/>
                    <a:pt x="472" y="1845"/>
                  </a:cubicBezTo>
                  <a:cubicBezTo>
                    <a:pt x="474" y="1843"/>
                    <a:pt x="662" y="1639"/>
                    <a:pt x="651" y="1435"/>
                  </a:cubicBezTo>
                  <a:cubicBezTo>
                    <a:pt x="646" y="1352"/>
                    <a:pt x="608" y="1279"/>
                    <a:pt x="537" y="1218"/>
                  </a:cubicBezTo>
                  <a:cubicBezTo>
                    <a:pt x="476" y="1166"/>
                    <a:pt x="407" y="1119"/>
                    <a:pt x="341" y="1073"/>
                  </a:cubicBezTo>
                  <a:cubicBezTo>
                    <a:pt x="180" y="962"/>
                    <a:pt x="27" y="857"/>
                    <a:pt x="1" y="692"/>
                  </a:cubicBezTo>
                  <a:cubicBezTo>
                    <a:pt x="0" y="691"/>
                    <a:pt x="0" y="690"/>
                    <a:pt x="0" y="689"/>
                  </a:cubicBezTo>
                  <a:cubicBezTo>
                    <a:pt x="45" y="689"/>
                    <a:pt x="45" y="689"/>
                    <a:pt x="45" y="689"/>
                  </a:cubicBezTo>
                  <a:cubicBezTo>
                    <a:pt x="70" y="833"/>
                    <a:pt x="214" y="932"/>
                    <a:pt x="366" y="1037"/>
                  </a:cubicBezTo>
                  <a:cubicBezTo>
                    <a:pt x="433" y="1083"/>
                    <a:pt x="503" y="1131"/>
                    <a:pt x="565" y="1185"/>
                  </a:cubicBezTo>
                  <a:cubicBezTo>
                    <a:pt x="646" y="1253"/>
                    <a:pt x="689" y="1337"/>
                    <a:pt x="694" y="1433"/>
                  </a:cubicBezTo>
                  <a:cubicBezTo>
                    <a:pt x="707" y="1656"/>
                    <a:pt x="512" y="1867"/>
                    <a:pt x="504" y="1875"/>
                  </a:cubicBezTo>
                  <a:close/>
                  <a:moveTo>
                    <a:pt x="476" y="181"/>
                  </a:moveTo>
                  <a:cubicBezTo>
                    <a:pt x="476" y="280"/>
                    <a:pt x="395" y="361"/>
                    <a:pt x="296" y="361"/>
                  </a:cubicBezTo>
                  <a:cubicBezTo>
                    <a:pt x="251" y="361"/>
                    <a:pt x="211" y="345"/>
                    <a:pt x="179" y="318"/>
                  </a:cubicBezTo>
                  <a:cubicBezTo>
                    <a:pt x="145" y="364"/>
                    <a:pt x="118" y="407"/>
                    <a:pt x="96" y="448"/>
                  </a:cubicBezTo>
                  <a:cubicBezTo>
                    <a:pt x="47" y="448"/>
                    <a:pt x="47" y="448"/>
                    <a:pt x="47" y="448"/>
                  </a:cubicBezTo>
                  <a:cubicBezTo>
                    <a:pt x="72" y="397"/>
                    <a:pt x="106" y="342"/>
                    <a:pt x="149" y="285"/>
                  </a:cubicBezTo>
                  <a:cubicBezTo>
                    <a:pt x="128" y="255"/>
                    <a:pt x="116" y="220"/>
                    <a:pt x="116" y="181"/>
                  </a:cubicBezTo>
                  <a:cubicBezTo>
                    <a:pt x="116" y="81"/>
                    <a:pt x="197" y="0"/>
                    <a:pt x="296" y="0"/>
                  </a:cubicBezTo>
                  <a:cubicBezTo>
                    <a:pt x="395" y="0"/>
                    <a:pt x="476" y="81"/>
                    <a:pt x="476" y="181"/>
                  </a:cubicBezTo>
                  <a:close/>
                  <a:moveTo>
                    <a:pt x="432" y="181"/>
                  </a:moveTo>
                  <a:cubicBezTo>
                    <a:pt x="432" y="106"/>
                    <a:pt x="371" y="44"/>
                    <a:pt x="296" y="44"/>
                  </a:cubicBezTo>
                  <a:cubicBezTo>
                    <a:pt x="221" y="44"/>
                    <a:pt x="160" y="106"/>
                    <a:pt x="160" y="181"/>
                  </a:cubicBezTo>
                  <a:cubicBezTo>
                    <a:pt x="160" y="256"/>
                    <a:pt x="221" y="317"/>
                    <a:pt x="296" y="317"/>
                  </a:cubicBezTo>
                  <a:cubicBezTo>
                    <a:pt x="371" y="317"/>
                    <a:pt x="432" y="256"/>
                    <a:pt x="432" y="181"/>
                  </a:cubicBezTo>
                  <a:close/>
                </a:path>
              </a:pathLst>
            </a:custGeom>
            <a:solidFill>
              <a:srgbClr val="002B60">
                <a:lumMod val="100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dirty="0"/>
            </a:p>
          </p:txBody>
        </p:sp>
        <p:sp>
          <p:nvSpPr>
            <p:cNvPr id="12" name="Freeform 11">
              <a:extLst>
                <a:ext uri="{FF2B5EF4-FFF2-40B4-BE49-F238E27FC236}">
                  <a16:creationId xmlns:a16="http://schemas.microsoft.com/office/drawing/2014/main" xmlns="" id="{6D3D0908-153D-4B27-AC93-563F50AB108D}"/>
                </a:ext>
              </a:extLst>
            </p:cNvPr>
            <p:cNvSpPr>
              <a:spLocks noEditPoints="1"/>
            </p:cNvSpPr>
            <p:nvPr/>
          </p:nvSpPr>
          <p:spPr bwMode="auto">
            <a:xfrm>
              <a:off x="2356" y="1161"/>
              <a:ext cx="2971" cy="2445"/>
            </a:xfrm>
            <a:custGeom>
              <a:avLst/>
              <a:gdLst>
                <a:gd name="T0" fmla="*/ 1022 w 1586"/>
                <a:gd name="T1" fmla="*/ 1271 h 1304"/>
                <a:gd name="T2" fmla="*/ 795 w 1586"/>
                <a:gd name="T3" fmla="*/ 1304 h 1304"/>
                <a:gd name="T4" fmla="*/ 793 w 1586"/>
                <a:gd name="T5" fmla="*/ 1304 h 1304"/>
                <a:gd name="T6" fmla="*/ 793 w 1586"/>
                <a:gd name="T7" fmla="*/ 1304 h 1304"/>
                <a:gd name="T8" fmla="*/ 792 w 1586"/>
                <a:gd name="T9" fmla="*/ 1303 h 1304"/>
                <a:gd name="T10" fmla="*/ 370 w 1586"/>
                <a:gd name="T11" fmla="*/ 1181 h 1304"/>
                <a:gd name="T12" fmla="*/ 155 w 1586"/>
                <a:gd name="T13" fmla="*/ 983 h 1304"/>
                <a:gd name="T14" fmla="*/ 119 w 1586"/>
                <a:gd name="T15" fmla="*/ 1007 h 1304"/>
                <a:gd name="T16" fmla="*/ 83 w 1586"/>
                <a:gd name="T17" fmla="*/ 1018 h 1304"/>
                <a:gd name="T18" fmla="*/ 53 w 1586"/>
                <a:gd name="T19" fmla="*/ 1011 h 1304"/>
                <a:gd name="T20" fmla="*/ 17 w 1586"/>
                <a:gd name="T21" fmla="*/ 956 h 1304"/>
                <a:gd name="T22" fmla="*/ 1 w 1586"/>
                <a:gd name="T23" fmla="*/ 710 h 1304"/>
                <a:gd name="T24" fmla="*/ 31 w 1586"/>
                <a:gd name="T25" fmla="*/ 651 h 1304"/>
                <a:gd name="T26" fmla="*/ 97 w 1586"/>
                <a:gd name="T27" fmla="*/ 647 h 1304"/>
                <a:gd name="T28" fmla="*/ 318 w 1586"/>
                <a:gd name="T29" fmla="*/ 757 h 1304"/>
                <a:gd name="T30" fmla="*/ 354 w 1586"/>
                <a:gd name="T31" fmla="*/ 812 h 1304"/>
                <a:gd name="T32" fmla="*/ 325 w 1586"/>
                <a:gd name="T33" fmla="*/ 871 h 1304"/>
                <a:gd name="T34" fmla="*/ 286 w 1586"/>
                <a:gd name="T35" fmla="*/ 897 h 1304"/>
                <a:gd name="T36" fmla="*/ 380 w 1586"/>
                <a:gd name="T37" fmla="*/ 995 h 1304"/>
                <a:gd name="T38" fmla="*/ 715 w 1586"/>
                <a:gd name="T39" fmla="*/ 840 h 1304"/>
                <a:gd name="T40" fmla="*/ 715 w 1586"/>
                <a:gd name="T41" fmla="*/ 652 h 1304"/>
                <a:gd name="T42" fmla="*/ 806 w 1586"/>
                <a:gd name="T43" fmla="*/ 716 h 1304"/>
                <a:gd name="T44" fmla="*/ 871 w 1586"/>
                <a:gd name="T45" fmla="*/ 761 h 1304"/>
                <a:gd name="T46" fmla="*/ 871 w 1586"/>
                <a:gd name="T47" fmla="*/ 843 h 1304"/>
                <a:gd name="T48" fmla="*/ 1092 w 1586"/>
                <a:gd name="T49" fmla="*/ 1047 h 1304"/>
                <a:gd name="T50" fmla="*/ 1022 w 1586"/>
                <a:gd name="T51" fmla="*/ 1271 h 1304"/>
                <a:gd name="T52" fmla="*/ 344 w 1586"/>
                <a:gd name="T53" fmla="*/ 233 h 1304"/>
                <a:gd name="T54" fmla="*/ 715 w 1586"/>
                <a:gd name="T55" fmla="*/ 233 h 1304"/>
                <a:gd name="T56" fmla="*/ 715 w 1586"/>
                <a:gd name="T57" fmla="*/ 452 h 1304"/>
                <a:gd name="T58" fmla="*/ 871 w 1586"/>
                <a:gd name="T59" fmla="*/ 570 h 1304"/>
                <a:gd name="T60" fmla="*/ 871 w 1586"/>
                <a:gd name="T61" fmla="*/ 233 h 1304"/>
                <a:gd name="T62" fmla="*/ 1242 w 1586"/>
                <a:gd name="T63" fmla="*/ 233 h 1304"/>
                <a:gd name="T64" fmla="*/ 1264 w 1586"/>
                <a:gd name="T65" fmla="*/ 211 h 1304"/>
                <a:gd name="T66" fmla="*/ 1264 w 1586"/>
                <a:gd name="T67" fmla="*/ 119 h 1304"/>
                <a:gd name="T68" fmla="*/ 1242 w 1586"/>
                <a:gd name="T69" fmla="*/ 97 h 1304"/>
                <a:gd name="T70" fmla="*/ 871 w 1586"/>
                <a:gd name="T71" fmla="*/ 97 h 1304"/>
                <a:gd name="T72" fmla="*/ 871 w 1586"/>
                <a:gd name="T73" fmla="*/ 0 h 1304"/>
                <a:gd name="T74" fmla="*/ 793 w 1586"/>
                <a:gd name="T75" fmla="*/ 14 h 1304"/>
                <a:gd name="T76" fmla="*/ 715 w 1586"/>
                <a:gd name="T77" fmla="*/ 0 h 1304"/>
                <a:gd name="T78" fmla="*/ 715 w 1586"/>
                <a:gd name="T79" fmla="*/ 97 h 1304"/>
                <a:gd name="T80" fmla="*/ 344 w 1586"/>
                <a:gd name="T81" fmla="*/ 97 h 1304"/>
                <a:gd name="T82" fmla="*/ 322 w 1586"/>
                <a:gd name="T83" fmla="*/ 119 h 1304"/>
                <a:gd name="T84" fmla="*/ 322 w 1586"/>
                <a:gd name="T85" fmla="*/ 211 h 1304"/>
                <a:gd name="T86" fmla="*/ 344 w 1586"/>
                <a:gd name="T87" fmla="*/ 233 h 1304"/>
                <a:gd name="T88" fmla="*/ 1555 w 1586"/>
                <a:gd name="T89" fmla="*/ 651 h 1304"/>
                <a:gd name="T90" fmla="*/ 1489 w 1586"/>
                <a:gd name="T91" fmla="*/ 647 h 1304"/>
                <a:gd name="T92" fmla="*/ 1268 w 1586"/>
                <a:gd name="T93" fmla="*/ 757 h 1304"/>
                <a:gd name="T94" fmla="*/ 1232 w 1586"/>
                <a:gd name="T95" fmla="*/ 812 h 1304"/>
                <a:gd name="T96" fmla="*/ 1261 w 1586"/>
                <a:gd name="T97" fmla="*/ 871 h 1304"/>
                <a:gd name="T98" fmla="*/ 1302 w 1586"/>
                <a:gd name="T99" fmla="*/ 898 h 1304"/>
                <a:gd name="T100" fmla="*/ 1240 w 1586"/>
                <a:gd name="T101" fmla="*/ 968 h 1304"/>
                <a:gd name="T102" fmla="*/ 1248 w 1586"/>
                <a:gd name="T103" fmla="*/ 1026 h 1304"/>
                <a:gd name="T104" fmla="*/ 1232 w 1586"/>
                <a:gd name="T105" fmla="*/ 1173 h 1304"/>
                <a:gd name="T106" fmla="*/ 1433 w 1586"/>
                <a:gd name="T107" fmla="*/ 985 h 1304"/>
                <a:gd name="T108" fmla="*/ 1467 w 1586"/>
                <a:gd name="T109" fmla="*/ 1007 h 1304"/>
                <a:gd name="T110" fmla="*/ 1503 w 1586"/>
                <a:gd name="T111" fmla="*/ 1018 h 1304"/>
                <a:gd name="T112" fmla="*/ 1533 w 1586"/>
                <a:gd name="T113" fmla="*/ 1011 h 1304"/>
                <a:gd name="T114" fmla="*/ 1569 w 1586"/>
                <a:gd name="T115" fmla="*/ 956 h 1304"/>
                <a:gd name="T116" fmla="*/ 1585 w 1586"/>
                <a:gd name="T117" fmla="*/ 710 h 1304"/>
                <a:gd name="T118" fmla="*/ 1555 w 1586"/>
                <a:gd name="T119" fmla="*/ 651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86" h="1304">
                  <a:moveTo>
                    <a:pt x="1022" y="1271"/>
                  </a:moveTo>
                  <a:cubicBezTo>
                    <a:pt x="949" y="1292"/>
                    <a:pt x="872" y="1304"/>
                    <a:pt x="795" y="1304"/>
                  </a:cubicBezTo>
                  <a:cubicBezTo>
                    <a:pt x="794" y="1304"/>
                    <a:pt x="794" y="1304"/>
                    <a:pt x="793" y="1304"/>
                  </a:cubicBezTo>
                  <a:cubicBezTo>
                    <a:pt x="793" y="1304"/>
                    <a:pt x="793" y="1304"/>
                    <a:pt x="793" y="1304"/>
                  </a:cubicBezTo>
                  <a:cubicBezTo>
                    <a:pt x="793" y="1304"/>
                    <a:pt x="792" y="1303"/>
                    <a:pt x="792" y="1303"/>
                  </a:cubicBezTo>
                  <a:cubicBezTo>
                    <a:pt x="642" y="1303"/>
                    <a:pt x="496" y="1261"/>
                    <a:pt x="370" y="1181"/>
                  </a:cubicBezTo>
                  <a:cubicBezTo>
                    <a:pt x="286" y="1129"/>
                    <a:pt x="214" y="1062"/>
                    <a:pt x="155" y="983"/>
                  </a:cubicBezTo>
                  <a:cubicBezTo>
                    <a:pt x="119" y="1007"/>
                    <a:pt x="119" y="1007"/>
                    <a:pt x="119" y="1007"/>
                  </a:cubicBezTo>
                  <a:cubicBezTo>
                    <a:pt x="108" y="1014"/>
                    <a:pt x="95" y="1018"/>
                    <a:pt x="83" y="1018"/>
                  </a:cubicBezTo>
                  <a:cubicBezTo>
                    <a:pt x="73" y="1018"/>
                    <a:pt x="63" y="1016"/>
                    <a:pt x="53" y="1011"/>
                  </a:cubicBezTo>
                  <a:cubicBezTo>
                    <a:pt x="32" y="1001"/>
                    <a:pt x="18" y="980"/>
                    <a:pt x="17" y="956"/>
                  </a:cubicBezTo>
                  <a:cubicBezTo>
                    <a:pt x="1" y="710"/>
                    <a:pt x="1" y="710"/>
                    <a:pt x="1" y="710"/>
                  </a:cubicBezTo>
                  <a:cubicBezTo>
                    <a:pt x="0" y="686"/>
                    <a:pt x="11" y="664"/>
                    <a:pt x="31" y="651"/>
                  </a:cubicBezTo>
                  <a:cubicBezTo>
                    <a:pt x="50" y="638"/>
                    <a:pt x="76" y="636"/>
                    <a:pt x="97" y="647"/>
                  </a:cubicBezTo>
                  <a:cubicBezTo>
                    <a:pt x="318" y="757"/>
                    <a:pt x="318" y="757"/>
                    <a:pt x="318" y="757"/>
                  </a:cubicBezTo>
                  <a:cubicBezTo>
                    <a:pt x="339" y="767"/>
                    <a:pt x="353" y="788"/>
                    <a:pt x="354" y="812"/>
                  </a:cubicBezTo>
                  <a:cubicBezTo>
                    <a:pt x="356" y="835"/>
                    <a:pt x="345" y="858"/>
                    <a:pt x="325" y="871"/>
                  </a:cubicBezTo>
                  <a:cubicBezTo>
                    <a:pt x="286" y="897"/>
                    <a:pt x="286" y="897"/>
                    <a:pt x="286" y="897"/>
                  </a:cubicBezTo>
                  <a:cubicBezTo>
                    <a:pt x="314" y="933"/>
                    <a:pt x="345" y="966"/>
                    <a:pt x="380" y="995"/>
                  </a:cubicBezTo>
                  <a:cubicBezTo>
                    <a:pt x="512" y="1107"/>
                    <a:pt x="715" y="1014"/>
                    <a:pt x="715" y="840"/>
                  </a:cubicBezTo>
                  <a:cubicBezTo>
                    <a:pt x="715" y="652"/>
                    <a:pt x="715" y="652"/>
                    <a:pt x="715" y="652"/>
                  </a:cubicBezTo>
                  <a:cubicBezTo>
                    <a:pt x="745" y="673"/>
                    <a:pt x="776" y="695"/>
                    <a:pt x="806" y="716"/>
                  </a:cubicBezTo>
                  <a:cubicBezTo>
                    <a:pt x="828" y="731"/>
                    <a:pt x="850" y="746"/>
                    <a:pt x="871" y="761"/>
                  </a:cubicBezTo>
                  <a:cubicBezTo>
                    <a:pt x="871" y="843"/>
                    <a:pt x="871" y="843"/>
                    <a:pt x="871" y="843"/>
                  </a:cubicBezTo>
                  <a:cubicBezTo>
                    <a:pt x="871" y="970"/>
                    <a:pt x="981" y="1055"/>
                    <a:pt x="1092" y="1047"/>
                  </a:cubicBezTo>
                  <a:cubicBezTo>
                    <a:pt x="1092" y="1126"/>
                    <a:pt x="1059" y="1206"/>
                    <a:pt x="1022" y="1271"/>
                  </a:cubicBezTo>
                  <a:close/>
                  <a:moveTo>
                    <a:pt x="344" y="233"/>
                  </a:moveTo>
                  <a:cubicBezTo>
                    <a:pt x="715" y="233"/>
                    <a:pt x="715" y="233"/>
                    <a:pt x="715" y="233"/>
                  </a:cubicBezTo>
                  <a:cubicBezTo>
                    <a:pt x="715" y="452"/>
                    <a:pt x="715" y="452"/>
                    <a:pt x="715" y="452"/>
                  </a:cubicBezTo>
                  <a:cubicBezTo>
                    <a:pt x="760" y="492"/>
                    <a:pt x="815" y="531"/>
                    <a:pt x="871" y="570"/>
                  </a:cubicBezTo>
                  <a:cubicBezTo>
                    <a:pt x="871" y="233"/>
                    <a:pt x="871" y="233"/>
                    <a:pt x="871" y="233"/>
                  </a:cubicBezTo>
                  <a:cubicBezTo>
                    <a:pt x="1242" y="233"/>
                    <a:pt x="1242" y="233"/>
                    <a:pt x="1242" y="233"/>
                  </a:cubicBezTo>
                  <a:cubicBezTo>
                    <a:pt x="1254" y="233"/>
                    <a:pt x="1264" y="223"/>
                    <a:pt x="1264" y="211"/>
                  </a:cubicBezTo>
                  <a:cubicBezTo>
                    <a:pt x="1264" y="119"/>
                    <a:pt x="1264" y="119"/>
                    <a:pt x="1264" y="119"/>
                  </a:cubicBezTo>
                  <a:cubicBezTo>
                    <a:pt x="1264" y="106"/>
                    <a:pt x="1254" y="97"/>
                    <a:pt x="1242" y="97"/>
                  </a:cubicBezTo>
                  <a:cubicBezTo>
                    <a:pt x="871" y="97"/>
                    <a:pt x="871" y="97"/>
                    <a:pt x="871" y="97"/>
                  </a:cubicBezTo>
                  <a:cubicBezTo>
                    <a:pt x="871" y="0"/>
                    <a:pt x="871" y="0"/>
                    <a:pt x="871" y="0"/>
                  </a:cubicBezTo>
                  <a:cubicBezTo>
                    <a:pt x="847" y="9"/>
                    <a:pt x="820" y="14"/>
                    <a:pt x="793" y="14"/>
                  </a:cubicBezTo>
                  <a:cubicBezTo>
                    <a:pt x="766" y="14"/>
                    <a:pt x="739" y="9"/>
                    <a:pt x="715" y="0"/>
                  </a:cubicBezTo>
                  <a:cubicBezTo>
                    <a:pt x="715" y="97"/>
                    <a:pt x="715" y="97"/>
                    <a:pt x="715" y="97"/>
                  </a:cubicBezTo>
                  <a:cubicBezTo>
                    <a:pt x="344" y="97"/>
                    <a:pt x="344" y="97"/>
                    <a:pt x="344" y="97"/>
                  </a:cubicBezTo>
                  <a:cubicBezTo>
                    <a:pt x="332" y="97"/>
                    <a:pt x="322" y="106"/>
                    <a:pt x="322" y="119"/>
                  </a:cubicBezTo>
                  <a:cubicBezTo>
                    <a:pt x="322" y="211"/>
                    <a:pt x="322" y="211"/>
                    <a:pt x="322" y="211"/>
                  </a:cubicBezTo>
                  <a:cubicBezTo>
                    <a:pt x="322" y="223"/>
                    <a:pt x="332" y="233"/>
                    <a:pt x="344" y="233"/>
                  </a:cubicBezTo>
                  <a:close/>
                  <a:moveTo>
                    <a:pt x="1555" y="651"/>
                  </a:moveTo>
                  <a:cubicBezTo>
                    <a:pt x="1536" y="638"/>
                    <a:pt x="1510" y="636"/>
                    <a:pt x="1489" y="647"/>
                  </a:cubicBezTo>
                  <a:cubicBezTo>
                    <a:pt x="1268" y="757"/>
                    <a:pt x="1268" y="757"/>
                    <a:pt x="1268" y="757"/>
                  </a:cubicBezTo>
                  <a:cubicBezTo>
                    <a:pt x="1247" y="767"/>
                    <a:pt x="1233" y="788"/>
                    <a:pt x="1232" y="812"/>
                  </a:cubicBezTo>
                  <a:cubicBezTo>
                    <a:pt x="1230" y="835"/>
                    <a:pt x="1241" y="858"/>
                    <a:pt x="1261" y="871"/>
                  </a:cubicBezTo>
                  <a:cubicBezTo>
                    <a:pt x="1302" y="898"/>
                    <a:pt x="1302" y="898"/>
                    <a:pt x="1302" y="898"/>
                  </a:cubicBezTo>
                  <a:cubicBezTo>
                    <a:pt x="1283" y="923"/>
                    <a:pt x="1263" y="946"/>
                    <a:pt x="1240" y="968"/>
                  </a:cubicBezTo>
                  <a:cubicBezTo>
                    <a:pt x="1244" y="987"/>
                    <a:pt x="1247" y="1006"/>
                    <a:pt x="1248" y="1026"/>
                  </a:cubicBezTo>
                  <a:cubicBezTo>
                    <a:pt x="1251" y="1077"/>
                    <a:pt x="1244" y="1126"/>
                    <a:pt x="1232" y="1173"/>
                  </a:cubicBezTo>
                  <a:cubicBezTo>
                    <a:pt x="1310" y="1122"/>
                    <a:pt x="1378" y="1058"/>
                    <a:pt x="1433" y="985"/>
                  </a:cubicBezTo>
                  <a:cubicBezTo>
                    <a:pt x="1467" y="1007"/>
                    <a:pt x="1467" y="1007"/>
                    <a:pt x="1467" y="1007"/>
                  </a:cubicBezTo>
                  <a:cubicBezTo>
                    <a:pt x="1478" y="1014"/>
                    <a:pt x="1491" y="1018"/>
                    <a:pt x="1503" y="1018"/>
                  </a:cubicBezTo>
                  <a:cubicBezTo>
                    <a:pt x="1513" y="1018"/>
                    <a:pt x="1523" y="1016"/>
                    <a:pt x="1533" y="1011"/>
                  </a:cubicBezTo>
                  <a:cubicBezTo>
                    <a:pt x="1554" y="1001"/>
                    <a:pt x="1568" y="980"/>
                    <a:pt x="1569" y="956"/>
                  </a:cubicBezTo>
                  <a:cubicBezTo>
                    <a:pt x="1585" y="710"/>
                    <a:pt x="1585" y="710"/>
                    <a:pt x="1585" y="710"/>
                  </a:cubicBezTo>
                  <a:cubicBezTo>
                    <a:pt x="1586" y="686"/>
                    <a:pt x="1575" y="664"/>
                    <a:pt x="1555" y="651"/>
                  </a:cubicBezTo>
                  <a:close/>
                </a:path>
              </a:pathLst>
            </a:custGeom>
            <a:solidFill>
              <a:srgbClr val="3F98FF">
                <a:lumMod val="100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dirty="0"/>
            </a:p>
          </p:txBody>
        </p:sp>
      </p:grpSp>
      <p:grpSp>
        <p:nvGrpSpPr>
          <p:cNvPr id="21" name="Group 20"/>
          <p:cNvGrpSpPr>
            <a:grpSpLocks noChangeAspect="1"/>
          </p:cNvGrpSpPr>
          <p:nvPr/>
        </p:nvGrpSpPr>
        <p:grpSpPr>
          <a:xfrm>
            <a:off x="4391625" y="955199"/>
            <a:ext cx="822198" cy="822960"/>
            <a:chOff x="5273802" y="2606040"/>
            <a:chExt cx="1644396" cy="1645920"/>
          </a:xfrm>
        </p:grpSpPr>
        <p:grpSp>
          <p:nvGrpSpPr>
            <p:cNvPr id="22" name="Group 21"/>
            <p:cNvGrpSpPr/>
            <p:nvPr/>
          </p:nvGrpSpPr>
          <p:grpSpPr>
            <a:xfrm>
              <a:off x="5564981" y="2791619"/>
              <a:ext cx="1062038" cy="1274763"/>
              <a:chOff x="5560250" y="2802573"/>
              <a:chExt cx="1062038" cy="1274763"/>
            </a:xfrm>
          </p:grpSpPr>
          <p:sp>
            <p:nvSpPr>
              <p:cNvPr id="24" name="Freeform 10"/>
              <p:cNvSpPr>
                <a:spLocks noEditPoints="1"/>
              </p:cNvSpPr>
              <p:nvPr/>
            </p:nvSpPr>
            <p:spPr bwMode="auto">
              <a:xfrm>
                <a:off x="5560250" y="2802573"/>
                <a:ext cx="1062038" cy="1274763"/>
              </a:xfrm>
              <a:custGeom>
                <a:avLst/>
                <a:gdLst>
                  <a:gd name="T0" fmla="*/ 1479 w 1486"/>
                  <a:gd name="T1" fmla="*/ 7 h 1786"/>
                  <a:gd name="T2" fmla="*/ 1464 w 1486"/>
                  <a:gd name="T3" fmla="*/ 0 h 1786"/>
                  <a:gd name="T4" fmla="*/ 388 w 1486"/>
                  <a:gd name="T5" fmla="*/ 0 h 1786"/>
                  <a:gd name="T6" fmla="*/ 372 w 1486"/>
                  <a:gd name="T7" fmla="*/ 7 h 1786"/>
                  <a:gd name="T8" fmla="*/ 366 w 1486"/>
                  <a:gd name="T9" fmla="*/ 22 h 1786"/>
                  <a:gd name="T10" fmla="*/ 366 w 1486"/>
                  <a:gd name="T11" fmla="*/ 302 h 1786"/>
                  <a:gd name="T12" fmla="*/ 22 w 1486"/>
                  <a:gd name="T13" fmla="*/ 302 h 1786"/>
                  <a:gd name="T14" fmla="*/ 7 w 1486"/>
                  <a:gd name="T15" fmla="*/ 309 h 1786"/>
                  <a:gd name="T16" fmla="*/ 0 w 1486"/>
                  <a:gd name="T17" fmla="*/ 324 h 1786"/>
                  <a:gd name="T18" fmla="*/ 0 w 1486"/>
                  <a:gd name="T19" fmla="*/ 1764 h 1786"/>
                  <a:gd name="T20" fmla="*/ 7 w 1486"/>
                  <a:gd name="T21" fmla="*/ 1780 h 1786"/>
                  <a:gd name="T22" fmla="*/ 22 w 1486"/>
                  <a:gd name="T23" fmla="*/ 1786 h 1786"/>
                  <a:gd name="T24" fmla="*/ 1098 w 1486"/>
                  <a:gd name="T25" fmla="*/ 1786 h 1786"/>
                  <a:gd name="T26" fmla="*/ 1114 w 1486"/>
                  <a:gd name="T27" fmla="*/ 1780 h 1786"/>
                  <a:gd name="T28" fmla="*/ 1120 w 1486"/>
                  <a:gd name="T29" fmla="*/ 1764 h 1786"/>
                  <a:gd name="T30" fmla="*/ 1120 w 1486"/>
                  <a:gd name="T31" fmla="*/ 1484 h 1786"/>
                  <a:gd name="T32" fmla="*/ 1464 w 1486"/>
                  <a:gd name="T33" fmla="*/ 1484 h 1786"/>
                  <a:gd name="T34" fmla="*/ 1479 w 1486"/>
                  <a:gd name="T35" fmla="*/ 1478 h 1786"/>
                  <a:gd name="T36" fmla="*/ 1486 w 1486"/>
                  <a:gd name="T37" fmla="*/ 1462 h 1786"/>
                  <a:gd name="T38" fmla="*/ 1486 w 1486"/>
                  <a:gd name="T39" fmla="*/ 22 h 1786"/>
                  <a:gd name="T40" fmla="*/ 1479 w 1486"/>
                  <a:gd name="T41" fmla="*/ 7 h 1786"/>
                  <a:gd name="T42" fmla="*/ 44 w 1486"/>
                  <a:gd name="T43" fmla="*/ 1742 h 1786"/>
                  <a:gd name="T44" fmla="*/ 44 w 1486"/>
                  <a:gd name="T45" fmla="*/ 346 h 1786"/>
                  <a:gd name="T46" fmla="*/ 1076 w 1486"/>
                  <a:gd name="T47" fmla="*/ 346 h 1786"/>
                  <a:gd name="T48" fmla="*/ 1076 w 1486"/>
                  <a:gd name="T49" fmla="*/ 1742 h 1786"/>
                  <a:gd name="T50" fmla="*/ 44 w 1486"/>
                  <a:gd name="T51" fmla="*/ 1742 h 1786"/>
                  <a:gd name="T52" fmla="*/ 1120 w 1486"/>
                  <a:gd name="T53" fmla="*/ 1440 h 1786"/>
                  <a:gd name="T54" fmla="*/ 1120 w 1486"/>
                  <a:gd name="T55" fmla="*/ 324 h 1786"/>
                  <a:gd name="T56" fmla="*/ 1114 w 1486"/>
                  <a:gd name="T57" fmla="*/ 309 h 1786"/>
                  <a:gd name="T58" fmla="*/ 1098 w 1486"/>
                  <a:gd name="T59" fmla="*/ 302 h 1786"/>
                  <a:gd name="T60" fmla="*/ 410 w 1486"/>
                  <a:gd name="T61" fmla="*/ 302 h 1786"/>
                  <a:gd name="T62" fmla="*/ 410 w 1486"/>
                  <a:gd name="T63" fmla="*/ 44 h 1786"/>
                  <a:gd name="T64" fmla="*/ 1442 w 1486"/>
                  <a:gd name="T65" fmla="*/ 44 h 1786"/>
                  <a:gd name="T66" fmla="*/ 1442 w 1486"/>
                  <a:gd name="T67" fmla="*/ 1440 h 1786"/>
                  <a:gd name="T68" fmla="*/ 1120 w 1486"/>
                  <a:gd name="T69" fmla="*/ 1440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86" h="1786">
                    <a:moveTo>
                      <a:pt x="1479" y="7"/>
                    </a:moveTo>
                    <a:cubicBezTo>
                      <a:pt x="1475" y="3"/>
                      <a:pt x="1469" y="0"/>
                      <a:pt x="1464" y="0"/>
                    </a:cubicBezTo>
                    <a:cubicBezTo>
                      <a:pt x="388" y="0"/>
                      <a:pt x="388" y="0"/>
                      <a:pt x="388" y="0"/>
                    </a:cubicBezTo>
                    <a:cubicBezTo>
                      <a:pt x="382" y="0"/>
                      <a:pt x="376" y="3"/>
                      <a:pt x="372" y="7"/>
                    </a:cubicBezTo>
                    <a:cubicBezTo>
                      <a:pt x="368" y="11"/>
                      <a:pt x="366" y="17"/>
                      <a:pt x="366" y="22"/>
                    </a:cubicBezTo>
                    <a:cubicBezTo>
                      <a:pt x="366" y="302"/>
                      <a:pt x="366" y="302"/>
                      <a:pt x="366" y="302"/>
                    </a:cubicBezTo>
                    <a:cubicBezTo>
                      <a:pt x="22" y="302"/>
                      <a:pt x="22" y="302"/>
                      <a:pt x="22" y="302"/>
                    </a:cubicBezTo>
                    <a:cubicBezTo>
                      <a:pt x="17" y="302"/>
                      <a:pt x="11" y="305"/>
                      <a:pt x="7" y="309"/>
                    </a:cubicBezTo>
                    <a:cubicBezTo>
                      <a:pt x="3" y="313"/>
                      <a:pt x="0" y="318"/>
                      <a:pt x="0" y="324"/>
                    </a:cubicBezTo>
                    <a:cubicBezTo>
                      <a:pt x="0" y="1764"/>
                      <a:pt x="0" y="1764"/>
                      <a:pt x="0" y="1764"/>
                    </a:cubicBezTo>
                    <a:cubicBezTo>
                      <a:pt x="0" y="1770"/>
                      <a:pt x="3" y="1776"/>
                      <a:pt x="7" y="1780"/>
                    </a:cubicBezTo>
                    <a:cubicBezTo>
                      <a:pt x="11" y="1784"/>
                      <a:pt x="17" y="1786"/>
                      <a:pt x="22" y="1786"/>
                    </a:cubicBezTo>
                    <a:cubicBezTo>
                      <a:pt x="1098" y="1786"/>
                      <a:pt x="1098" y="1786"/>
                      <a:pt x="1098" y="1786"/>
                    </a:cubicBezTo>
                    <a:cubicBezTo>
                      <a:pt x="1104" y="1786"/>
                      <a:pt x="1110" y="1784"/>
                      <a:pt x="1114" y="1780"/>
                    </a:cubicBezTo>
                    <a:cubicBezTo>
                      <a:pt x="1118" y="1776"/>
                      <a:pt x="1120" y="1770"/>
                      <a:pt x="1120" y="1764"/>
                    </a:cubicBezTo>
                    <a:cubicBezTo>
                      <a:pt x="1120" y="1484"/>
                      <a:pt x="1120" y="1484"/>
                      <a:pt x="1120" y="1484"/>
                    </a:cubicBezTo>
                    <a:cubicBezTo>
                      <a:pt x="1464" y="1484"/>
                      <a:pt x="1464" y="1484"/>
                      <a:pt x="1464" y="1484"/>
                    </a:cubicBezTo>
                    <a:cubicBezTo>
                      <a:pt x="1469" y="1484"/>
                      <a:pt x="1475" y="1482"/>
                      <a:pt x="1479" y="1478"/>
                    </a:cubicBezTo>
                    <a:cubicBezTo>
                      <a:pt x="1483" y="1474"/>
                      <a:pt x="1486" y="1468"/>
                      <a:pt x="1486" y="1462"/>
                    </a:cubicBezTo>
                    <a:cubicBezTo>
                      <a:pt x="1486" y="22"/>
                      <a:pt x="1486" y="22"/>
                      <a:pt x="1486" y="22"/>
                    </a:cubicBezTo>
                    <a:cubicBezTo>
                      <a:pt x="1486" y="17"/>
                      <a:pt x="1483" y="11"/>
                      <a:pt x="1479" y="7"/>
                    </a:cubicBezTo>
                    <a:close/>
                    <a:moveTo>
                      <a:pt x="44" y="1742"/>
                    </a:moveTo>
                    <a:cubicBezTo>
                      <a:pt x="44" y="346"/>
                      <a:pt x="44" y="346"/>
                      <a:pt x="44" y="346"/>
                    </a:cubicBezTo>
                    <a:cubicBezTo>
                      <a:pt x="1076" y="346"/>
                      <a:pt x="1076" y="346"/>
                      <a:pt x="1076" y="346"/>
                    </a:cubicBezTo>
                    <a:cubicBezTo>
                      <a:pt x="1076" y="1742"/>
                      <a:pt x="1076" y="1742"/>
                      <a:pt x="1076" y="1742"/>
                    </a:cubicBezTo>
                    <a:lnTo>
                      <a:pt x="44" y="1742"/>
                    </a:lnTo>
                    <a:close/>
                    <a:moveTo>
                      <a:pt x="1120" y="1440"/>
                    </a:moveTo>
                    <a:cubicBezTo>
                      <a:pt x="1120" y="324"/>
                      <a:pt x="1120" y="324"/>
                      <a:pt x="1120" y="324"/>
                    </a:cubicBezTo>
                    <a:cubicBezTo>
                      <a:pt x="1120" y="318"/>
                      <a:pt x="1118" y="313"/>
                      <a:pt x="1114" y="309"/>
                    </a:cubicBezTo>
                    <a:cubicBezTo>
                      <a:pt x="1110" y="305"/>
                      <a:pt x="1104" y="302"/>
                      <a:pt x="1098" y="302"/>
                    </a:cubicBezTo>
                    <a:cubicBezTo>
                      <a:pt x="410" y="302"/>
                      <a:pt x="410" y="302"/>
                      <a:pt x="410" y="302"/>
                    </a:cubicBezTo>
                    <a:cubicBezTo>
                      <a:pt x="410" y="44"/>
                      <a:pt x="410" y="44"/>
                      <a:pt x="410" y="44"/>
                    </a:cubicBezTo>
                    <a:cubicBezTo>
                      <a:pt x="1442" y="44"/>
                      <a:pt x="1442" y="44"/>
                      <a:pt x="1442" y="44"/>
                    </a:cubicBezTo>
                    <a:cubicBezTo>
                      <a:pt x="1442" y="1440"/>
                      <a:pt x="1442" y="1440"/>
                      <a:pt x="1442" y="1440"/>
                    </a:cubicBezTo>
                    <a:lnTo>
                      <a:pt x="1120" y="1440"/>
                    </a:lnTo>
                    <a:close/>
                  </a:path>
                </a:pathLst>
              </a:custGeom>
              <a:solidFill>
                <a:srgbClr val="002B60">
                  <a:lumMod val="100000"/>
                </a:srgbClr>
              </a:solidFill>
              <a:ln>
                <a:noFill/>
              </a:ln>
            </p:spPr>
            <p:txBody>
              <a:bodyPr vert="horz" wrap="square" lIns="45720" tIns="22860" rIns="45720" bIns="22860" numCol="1" anchor="t" anchorCtr="0" compatLnSpc="1">
                <a:prstTxWarp prst="textNoShape">
                  <a:avLst/>
                </a:prstTxWarp>
              </a:bodyPr>
              <a:lstStyle/>
              <a:p>
                <a:endParaRPr lang="en-US" dirty="0"/>
              </a:p>
            </p:txBody>
          </p:sp>
          <p:sp>
            <p:nvSpPr>
              <p:cNvPr id="25" name="Freeform 11"/>
              <p:cNvSpPr>
                <a:spLocks noEditPoints="1"/>
              </p:cNvSpPr>
              <p:nvPr/>
            </p:nvSpPr>
            <p:spPr bwMode="auto">
              <a:xfrm>
                <a:off x="5684075" y="3278823"/>
                <a:ext cx="554038" cy="639763"/>
              </a:xfrm>
              <a:custGeom>
                <a:avLst/>
                <a:gdLst>
                  <a:gd name="T0" fmla="*/ 22 w 775"/>
                  <a:gd name="T1" fmla="*/ 44 h 896"/>
                  <a:gd name="T2" fmla="*/ 0 w 775"/>
                  <a:gd name="T3" fmla="*/ 22 h 896"/>
                  <a:gd name="T4" fmla="*/ 22 w 775"/>
                  <a:gd name="T5" fmla="*/ 0 h 896"/>
                  <a:gd name="T6" fmla="*/ 753 w 775"/>
                  <a:gd name="T7" fmla="*/ 0 h 896"/>
                  <a:gd name="T8" fmla="*/ 775 w 775"/>
                  <a:gd name="T9" fmla="*/ 22 h 896"/>
                  <a:gd name="T10" fmla="*/ 753 w 775"/>
                  <a:gd name="T11" fmla="*/ 44 h 896"/>
                  <a:gd name="T12" fmla="*/ 22 w 775"/>
                  <a:gd name="T13" fmla="*/ 44 h 896"/>
                  <a:gd name="T14" fmla="*/ 22 w 775"/>
                  <a:gd name="T15" fmla="*/ 186 h 896"/>
                  <a:gd name="T16" fmla="*/ 753 w 775"/>
                  <a:gd name="T17" fmla="*/ 186 h 896"/>
                  <a:gd name="T18" fmla="*/ 775 w 775"/>
                  <a:gd name="T19" fmla="*/ 164 h 896"/>
                  <a:gd name="T20" fmla="*/ 753 w 775"/>
                  <a:gd name="T21" fmla="*/ 142 h 896"/>
                  <a:gd name="T22" fmla="*/ 22 w 775"/>
                  <a:gd name="T23" fmla="*/ 142 h 896"/>
                  <a:gd name="T24" fmla="*/ 0 w 775"/>
                  <a:gd name="T25" fmla="*/ 164 h 896"/>
                  <a:gd name="T26" fmla="*/ 22 w 775"/>
                  <a:gd name="T27" fmla="*/ 186 h 896"/>
                  <a:gd name="T28" fmla="*/ 22 w 775"/>
                  <a:gd name="T29" fmla="*/ 328 h 896"/>
                  <a:gd name="T30" fmla="*/ 753 w 775"/>
                  <a:gd name="T31" fmla="*/ 328 h 896"/>
                  <a:gd name="T32" fmla="*/ 775 w 775"/>
                  <a:gd name="T33" fmla="*/ 306 h 896"/>
                  <a:gd name="T34" fmla="*/ 753 w 775"/>
                  <a:gd name="T35" fmla="*/ 284 h 896"/>
                  <a:gd name="T36" fmla="*/ 22 w 775"/>
                  <a:gd name="T37" fmla="*/ 284 h 896"/>
                  <a:gd name="T38" fmla="*/ 0 w 775"/>
                  <a:gd name="T39" fmla="*/ 306 h 896"/>
                  <a:gd name="T40" fmla="*/ 22 w 775"/>
                  <a:gd name="T41" fmla="*/ 328 h 896"/>
                  <a:gd name="T42" fmla="*/ 22 w 775"/>
                  <a:gd name="T43" fmla="*/ 470 h 896"/>
                  <a:gd name="T44" fmla="*/ 753 w 775"/>
                  <a:gd name="T45" fmla="*/ 470 h 896"/>
                  <a:gd name="T46" fmla="*/ 775 w 775"/>
                  <a:gd name="T47" fmla="*/ 448 h 896"/>
                  <a:gd name="T48" fmla="*/ 753 w 775"/>
                  <a:gd name="T49" fmla="*/ 426 h 896"/>
                  <a:gd name="T50" fmla="*/ 22 w 775"/>
                  <a:gd name="T51" fmla="*/ 426 h 896"/>
                  <a:gd name="T52" fmla="*/ 0 w 775"/>
                  <a:gd name="T53" fmla="*/ 448 h 896"/>
                  <a:gd name="T54" fmla="*/ 22 w 775"/>
                  <a:gd name="T55" fmla="*/ 470 h 896"/>
                  <a:gd name="T56" fmla="*/ 22 w 775"/>
                  <a:gd name="T57" fmla="*/ 612 h 896"/>
                  <a:gd name="T58" fmla="*/ 753 w 775"/>
                  <a:gd name="T59" fmla="*/ 612 h 896"/>
                  <a:gd name="T60" fmla="*/ 775 w 775"/>
                  <a:gd name="T61" fmla="*/ 590 h 896"/>
                  <a:gd name="T62" fmla="*/ 753 w 775"/>
                  <a:gd name="T63" fmla="*/ 568 h 896"/>
                  <a:gd name="T64" fmla="*/ 22 w 775"/>
                  <a:gd name="T65" fmla="*/ 568 h 896"/>
                  <a:gd name="T66" fmla="*/ 0 w 775"/>
                  <a:gd name="T67" fmla="*/ 590 h 896"/>
                  <a:gd name="T68" fmla="*/ 22 w 775"/>
                  <a:gd name="T69" fmla="*/ 612 h 896"/>
                  <a:gd name="T70" fmla="*/ 22 w 775"/>
                  <a:gd name="T71" fmla="*/ 754 h 896"/>
                  <a:gd name="T72" fmla="*/ 753 w 775"/>
                  <a:gd name="T73" fmla="*/ 754 h 896"/>
                  <a:gd name="T74" fmla="*/ 775 w 775"/>
                  <a:gd name="T75" fmla="*/ 732 h 896"/>
                  <a:gd name="T76" fmla="*/ 753 w 775"/>
                  <a:gd name="T77" fmla="*/ 710 h 896"/>
                  <a:gd name="T78" fmla="*/ 22 w 775"/>
                  <a:gd name="T79" fmla="*/ 710 h 896"/>
                  <a:gd name="T80" fmla="*/ 0 w 775"/>
                  <a:gd name="T81" fmla="*/ 732 h 896"/>
                  <a:gd name="T82" fmla="*/ 22 w 775"/>
                  <a:gd name="T83" fmla="*/ 754 h 896"/>
                  <a:gd name="T84" fmla="*/ 22 w 775"/>
                  <a:gd name="T85" fmla="*/ 896 h 896"/>
                  <a:gd name="T86" fmla="*/ 753 w 775"/>
                  <a:gd name="T87" fmla="*/ 896 h 896"/>
                  <a:gd name="T88" fmla="*/ 775 w 775"/>
                  <a:gd name="T89" fmla="*/ 874 h 896"/>
                  <a:gd name="T90" fmla="*/ 753 w 775"/>
                  <a:gd name="T91" fmla="*/ 852 h 896"/>
                  <a:gd name="T92" fmla="*/ 22 w 775"/>
                  <a:gd name="T93" fmla="*/ 852 h 896"/>
                  <a:gd name="T94" fmla="*/ 0 w 775"/>
                  <a:gd name="T95" fmla="*/ 874 h 896"/>
                  <a:gd name="T96" fmla="*/ 22 w 775"/>
                  <a:gd name="T97" fmla="*/ 896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5" h="896">
                    <a:moveTo>
                      <a:pt x="22" y="44"/>
                    </a:moveTo>
                    <a:cubicBezTo>
                      <a:pt x="10" y="44"/>
                      <a:pt x="0" y="34"/>
                      <a:pt x="0" y="22"/>
                    </a:cubicBezTo>
                    <a:cubicBezTo>
                      <a:pt x="0" y="10"/>
                      <a:pt x="10" y="0"/>
                      <a:pt x="22" y="0"/>
                    </a:cubicBezTo>
                    <a:cubicBezTo>
                      <a:pt x="753" y="0"/>
                      <a:pt x="753" y="0"/>
                      <a:pt x="753" y="0"/>
                    </a:cubicBezTo>
                    <a:cubicBezTo>
                      <a:pt x="765" y="0"/>
                      <a:pt x="775" y="10"/>
                      <a:pt x="775" y="22"/>
                    </a:cubicBezTo>
                    <a:cubicBezTo>
                      <a:pt x="775" y="34"/>
                      <a:pt x="765" y="44"/>
                      <a:pt x="753" y="44"/>
                    </a:cubicBezTo>
                    <a:cubicBezTo>
                      <a:pt x="22" y="44"/>
                      <a:pt x="22" y="44"/>
                      <a:pt x="22" y="44"/>
                    </a:cubicBezTo>
                    <a:moveTo>
                      <a:pt x="22" y="186"/>
                    </a:moveTo>
                    <a:cubicBezTo>
                      <a:pt x="753" y="186"/>
                      <a:pt x="753" y="186"/>
                      <a:pt x="753" y="186"/>
                    </a:cubicBezTo>
                    <a:cubicBezTo>
                      <a:pt x="765" y="186"/>
                      <a:pt x="775" y="176"/>
                      <a:pt x="775" y="164"/>
                    </a:cubicBezTo>
                    <a:cubicBezTo>
                      <a:pt x="775" y="152"/>
                      <a:pt x="765" y="142"/>
                      <a:pt x="753" y="142"/>
                    </a:cubicBezTo>
                    <a:cubicBezTo>
                      <a:pt x="22" y="142"/>
                      <a:pt x="22" y="142"/>
                      <a:pt x="22" y="142"/>
                    </a:cubicBezTo>
                    <a:cubicBezTo>
                      <a:pt x="10" y="142"/>
                      <a:pt x="0" y="152"/>
                      <a:pt x="0" y="164"/>
                    </a:cubicBezTo>
                    <a:cubicBezTo>
                      <a:pt x="0" y="176"/>
                      <a:pt x="10" y="186"/>
                      <a:pt x="22" y="186"/>
                    </a:cubicBezTo>
                    <a:moveTo>
                      <a:pt x="22" y="328"/>
                    </a:moveTo>
                    <a:cubicBezTo>
                      <a:pt x="753" y="328"/>
                      <a:pt x="753" y="328"/>
                      <a:pt x="753" y="328"/>
                    </a:cubicBezTo>
                    <a:cubicBezTo>
                      <a:pt x="765" y="328"/>
                      <a:pt x="775" y="318"/>
                      <a:pt x="775" y="306"/>
                    </a:cubicBezTo>
                    <a:cubicBezTo>
                      <a:pt x="775" y="294"/>
                      <a:pt x="765" y="284"/>
                      <a:pt x="753" y="284"/>
                    </a:cubicBezTo>
                    <a:cubicBezTo>
                      <a:pt x="22" y="284"/>
                      <a:pt x="22" y="284"/>
                      <a:pt x="22" y="284"/>
                    </a:cubicBezTo>
                    <a:cubicBezTo>
                      <a:pt x="10" y="284"/>
                      <a:pt x="0" y="294"/>
                      <a:pt x="0" y="306"/>
                    </a:cubicBezTo>
                    <a:cubicBezTo>
                      <a:pt x="0" y="318"/>
                      <a:pt x="10" y="328"/>
                      <a:pt x="22" y="328"/>
                    </a:cubicBezTo>
                    <a:moveTo>
                      <a:pt x="22" y="470"/>
                    </a:moveTo>
                    <a:cubicBezTo>
                      <a:pt x="753" y="470"/>
                      <a:pt x="753" y="470"/>
                      <a:pt x="753" y="470"/>
                    </a:cubicBezTo>
                    <a:cubicBezTo>
                      <a:pt x="765" y="470"/>
                      <a:pt x="775" y="460"/>
                      <a:pt x="775" y="448"/>
                    </a:cubicBezTo>
                    <a:cubicBezTo>
                      <a:pt x="775" y="436"/>
                      <a:pt x="765" y="426"/>
                      <a:pt x="753" y="426"/>
                    </a:cubicBezTo>
                    <a:cubicBezTo>
                      <a:pt x="22" y="426"/>
                      <a:pt x="22" y="426"/>
                      <a:pt x="22" y="426"/>
                    </a:cubicBezTo>
                    <a:cubicBezTo>
                      <a:pt x="10" y="426"/>
                      <a:pt x="0" y="436"/>
                      <a:pt x="0" y="448"/>
                    </a:cubicBezTo>
                    <a:cubicBezTo>
                      <a:pt x="0" y="460"/>
                      <a:pt x="10" y="470"/>
                      <a:pt x="22" y="470"/>
                    </a:cubicBezTo>
                    <a:moveTo>
                      <a:pt x="22" y="612"/>
                    </a:moveTo>
                    <a:cubicBezTo>
                      <a:pt x="753" y="612"/>
                      <a:pt x="753" y="612"/>
                      <a:pt x="753" y="612"/>
                    </a:cubicBezTo>
                    <a:cubicBezTo>
                      <a:pt x="765" y="612"/>
                      <a:pt x="775" y="602"/>
                      <a:pt x="775" y="590"/>
                    </a:cubicBezTo>
                    <a:cubicBezTo>
                      <a:pt x="775" y="578"/>
                      <a:pt x="765" y="568"/>
                      <a:pt x="753" y="568"/>
                    </a:cubicBezTo>
                    <a:cubicBezTo>
                      <a:pt x="22" y="568"/>
                      <a:pt x="22" y="568"/>
                      <a:pt x="22" y="568"/>
                    </a:cubicBezTo>
                    <a:cubicBezTo>
                      <a:pt x="10" y="568"/>
                      <a:pt x="0" y="578"/>
                      <a:pt x="0" y="590"/>
                    </a:cubicBezTo>
                    <a:cubicBezTo>
                      <a:pt x="0" y="602"/>
                      <a:pt x="10" y="612"/>
                      <a:pt x="22" y="612"/>
                    </a:cubicBezTo>
                    <a:moveTo>
                      <a:pt x="22" y="754"/>
                    </a:moveTo>
                    <a:cubicBezTo>
                      <a:pt x="753" y="754"/>
                      <a:pt x="753" y="754"/>
                      <a:pt x="753" y="754"/>
                    </a:cubicBezTo>
                    <a:cubicBezTo>
                      <a:pt x="765" y="754"/>
                      <a:pt x="775" y="744"/>
                      <a:pt x="775" y="732"/>
                    </a:cubicBezTo>
                    <a:cubicBezTo>
                      <a:pt x="775" y="720"/>
                      <a:pt x="765" y="710"/>
                      <a:pt x="753" y="710"/>
                    </a:cubicBezTo>
                    <a:cubicBezTo>
                      <a:pt x="22" y="710"/>
                      <a:pt x="22" y="710"/>
                      <a:pt x="22" y="710"/>
                    </a:cubicBezTo>
                    <a:cubicBezTo>
                      <a:pt x="10" y="710"/>
                      <a:pt x="0" y="720"/>
                      <a:pt x="0" y="732"/>
                    </a:cubicBezTo>
                    <a:cubicBezTo>
                      <a:pt x="0" y="744"/>
                      <a:pt x="10" y="754"/>
                      <a:pt x="22" y="754"/>
                    </a:cubicBezTo>
                    <a:moveTo>
                      <a:pt x="22" y="896"/>
                    </a:moveTo>
                    <a:cubicBezTo>
                      <a:pt x="753" y="896"/>
                      <a:pt x="753" y="896"/>
                      <a:pt x="753" y="896"/>
                    </a:cubicBezTo>
                    <a:cubicBezTo>
                      <a:pt x="765" y="896"/>
                      <a:pt x="775" y="886"/>
                      <a:pt x="775" y="874"/>
                    </a:cubicBezTo>
                    <a:cubicBezTo>
                      <a:pt x="775" y="862"/>
                      <a:pt x="765" y="852"/>
                      <a:pt x="753" y="852"/>
                    </a:cubicBezTo>
                    <a:cubicBezTo>
                      <a:pt x="22" y="852"/>
                      <a:pt x="22" y="852"/>
                      <a:pt x="22" y="852"/>
                    </a:cubicBezTo>
                    <a:cubicBezTo>
                      <a:pt x="10" y="852"/>
                      <a:pt x="0" y="862"/>
                      <a:pt x="0" y="874"/>
                    </a:cubicBezTo>
                    <a:cubicBezTo>
                      <a:pt x="0" y="886"/>
                      <a:pt x="10" y="896"/>
                      <a:pt x="22" y="896"/>
                    </a:cubicBezTo>
                  </a:path>
                </a:pathLst>
              </a:custGeom>
              <a:solidFill>
                <a:srgbClr val="3F98FF">
                  <a:lumMod val="100000"/>
                </a:srgbClr>
              </a:solidFill>
              <a:ln>
                <a:noFill/>
              </a:ln>
            </p:spPr>
            <p:txBody>
              <a:bodyPr vert="horz" wrap="square" lIns="45720" tIns="22860" rIns="45720" bIns="22860" numCol="1" anchor="t" anchorCtr="0" compatLnSpc="1">
                <a:prstTxWarp prst="textNoShape">
                  <a:avLst/>
                </a:prstTxWarp>
              </a:bodyPr>
              <a:lstStyle/>
              <a:p>
                <a:endParaRPr lang="en-US" dirty="0"/>
              </a:p>
            </p:txBody>
          </p:sp>
        </p:grpSp>
        <p:sp>
          <p:nvSpPr>
            <p:cNvPr id="23" name="AutoShape 8">
              <a:extLst>
                <a:ext uri="{FF2B5EF4-FFF2-40B4-BE49-F238E27FC236}">
                  <a16:creationId xmlns:a16="http://schemas.microsoft.com/office/drawing/2014/main" xmlns="" id="{2D491E12-DDCD-44FE-8E03-7DBD3D5F6480}"/>
                </a:ext>
              </a:extLst>
            </p:cNvPr>
            <p:cNvSpPr>
              <a:spLocks noChangeAspect="1" noChangeArrowheads="1" noTextEdit="1"/>
            </p:cNvSpPr>
            <p:nvPr/>
          </p:nvSpPr>
          <p:spPr bwMode="auto">
            <a:xfrm>
              <a:off x="5273802" y="2606040"/>
              <a:ext cx="1644396" cy="16459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dirty="0"/>
            </a:p>
          </p:txBody>
        </p:sp>
      </p:grpSp>
      <p:grpSp>
        <p:nvGrpSpPr>
          <p:cNvPr id="26" name="Group 25"/>
          <p:cNvGrpSpPr>
            <a:grpSpLocks noChangeAspect="1"/>
          </p:cNvGrpSpPr>
          <p:nvPr/>
        </p:nvGrpSpPr>
        <p:grpSpPr>
          <a:xfrm>
            <a:off x="8286426" y="955199"/>
            <a:ext cx="822325" cy="822325"/>
            <a:chOff x="5273675" y="2606675"/>
            <a:chExt cx="1644650" cy="1644650"/>
          </a:xfrm>
        </p:grpSpPr>
        <p:sp>
          <p:nvSpPr>
            <p:cNvPr id="27" name="AutoShape 39"/>
            <p:cNvSpPr>
              <a:spLocks noChangeAspect="1" noChangeArrowheads="1" noTextEdit="1"/>
            </p:cNvSpPr>
            <p:nvPr/>
          </p:nvSpPr>
          <p:spPr bwMode="auto">
            <a:xfrm>
              <a:off x="5273675" y="2606675"/>
              <a:ext cx="1644650" cy="1644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dirty="0"/>
            </a:p>
          </p:txBody>
        </p:sp>
        <p:grpSp>
          <p:nvGrpSpPr>
            <p:cNvPr id="28" name="Group 27"/>
            <p:cNvGrpSpPr/>
            <p:nvPr/>
          </p:nvGrpSpPr>
          <p:grpSpPr>
            <a:xfrm>
              <a:off x="5641975" y="2724150"/>
              <a:ext cx="908050" cy="1322388"/>
              <a:chOff x="5641975" y="2724150"/>
              <a:chExt cx="908050" cy="1322388"/>
            </a:xfrm>
          </p:grpSpPr>
          <p:sp>
            <p:nvSpPr>
              <p:cNvPr id="29" name="Freeform 28"/>
              <p:cNvSpPr>
                <a:spLocks/>
              </p:cNvSpPr>
              <p:nvPr/>
            </p:nvSpPr>
            <p:spPr bwMode="auto">
              <a:xfrm>
                <a:off x="5641975" y="2840038"/>
                <a:ext cx="908050" cy="1206500"/>
              </a:xfrm>
              <a:custGeom>
                <a:avLst/>
                <a:gdLst>
                  <a:gd name="connsiteX0" fmla="*/ 322278 w 908050"/>
                  <a:gd name="connsiteY0" fmla="*/ 827162 h 1206500"/>
                  <a:gd name="connsiteX1" fmla="*/ 344412 w 908050"/>
                  <a:gd name="connsiteY1" fmla="*/ 827162 h 1206500"/>
                  <a:gd name="connsiteX2" fmla="*/ 344412 w 908050"/>
                  <a:gd name="connsiteY2" fmla="*/ 849293 h 1206500"/>
                  <a:gd name="connsiteX3" fmla="*/ 257305 w 908050"/>
                  <a:gd name="connsiteY3" fmla="*/ 936390 h 1206500"/>
                  <a:gd name="connsiteX4" fmla="*/ 246595 w 908050"/>
                  <a:gd name="connsiteY4" fmla="*/ 941387 h 1206500"/>
                  <a:gd name="connsiteX5" fmla="*/ 235171 w 908050"/>
                  <a:gd name="connsiteY5" fmla="*/ 936390 h 1206500"/>
                  <a:gd name="connsiteX6" fmla="*/ 207325 w 908050"/>
                  <a:gd name="connsiteY6" fmla="*/ 909261 h 1206500"/>
                  <a:gd name="connsiteX7" fmla="*/ 207325 w 908050"/>
                  <a:gd name="connsiteY7" fmla="*/ 887130 h 1206500"/>
                  <a:gd name="connsiteX8" fmla="*/ 229459 w 908050"/>
                  <a:gd name="connsiteY8" fmla="*/ 887130 h 1206500"/>
                  <a:gd name="connsiteX9" fmla="*/ 246595 w 908050"/>
                  <a:gd name="connsiteY9" fmla="*/ 903550 h 1206500"/>
                  <a:gd name="connsiteX10" fmla="*/ 322278 w 908050"/>
                  <a:gd name="connsiteY10" fmla="*/ 827162 h 1206500"/>
                  <a:gd name="connsiteX11" fmla="*/ 322278 w 908050"/>
                  <a:gd name="connsiteY11" fmla="*/ 545495 h 1206500"/>
                  <a:gd name="connsiteX12" fmla="*/ 344412 w 908050"/>
                  <a:gd name="connsiteY12" fmla="*/ 545495 h 1206500"/>
                  <a:gd name="connsiteX13" fmla="*/ 344412 w 908050"/>
                  <a:gd name="connsiteY13" fmla="*/ 567758 h 1206500"/>
                  <a:gd name="connsiteX14" fmla="*/ 257305 w 908050"/>
                  <a:gd name="connsiteY14" fmla="*/ 656091 h 1206500"/>
                  <a:gd name="connsiteX15" fmla="*/ 246595 w 908050"/>
                  <a:gd name="connsiteY15" fmla="*/ 660400 h 1206500"/>
                  <a:gd name="connsiteX16" fmla="*/ 235171 w 908050"/>
                  <a:gd name="connsiteY16" fmla="*/ 656091 h 1206500"/>
                  <a:gd name="connsiteX17" fmla="*/ 207325 w 908050"/>
                  <a:gd name="connsiteY17" fmla="*/ 628083 h 1206500"/>
                  <a:gd name="connsiteX18" fmla="*/ 207325 w 908050"/>
                  <a:gd name="connsiteY18" fmla="*/ 605820 h 1206500"/>
                  <a:gd name="connsiteX19" fmla="*/ 229459 w 908050"/>
                  <a:gd name="connsiteY19" fmla="*/ 605820 h 1206500"/>
                  <a:gd name="connsiteX20" fmla="*/ 246595 w 908050"/>
                  <a:gd name="connsiteY20" fmla="*/ 622338 h 1206500"/>
                  <a:gd name="connsiteX21" fmla="*/ 322278 w 908050"/>
                  <a:gd name="connsiteY21" fmla="*/ 545495 h 1206500"/>
                  <a:gd name="connsiteX22" fmla="*/ 322278 w 908050"/>
                  <a:gd name="connsiteY22" fmla="*/ 261332 h 1206500"/>
                  <a:gd name="connsiteX23" fmla="*/ 344412 w 908050"/>
                  <a:gd name="connsiteY23" fmla="*/ 261332 h 1206500"/>
                  <a:gd name="connsiteX24" fmla="*/ 344412 w 908050"/>
                  <a:gd name="connsiteY24" fmla="*/ 283595 h 1206500"/>
                  <a:gd name="connsiteX25" fmla="*/ 257305 w 908050"/>
                  <a:gd name="connsiteY25" fmla="*/ 371928 h 1206500"/>
                  <a:gd name="connsiteX26" fmla="*/ 246595 w 908050"/>
                  <a:gd name="connsiteY26" fmla="*/ 376237 h 1206500"/>
                  <a:gd name="connsiteX27" fmla="*/ 235171 w 908050"/>
                  <a:gd name="connsiteY27" fmla="*/ 371928 h 1206500"/>
                  <a:gd name="connsiteX28" fmla="*/ 207325 w 908050"/>
                  <a:gd name="connsiteY28" fmla="*/ 343920 h 1206500"/>
                  <a:gd name="connsiteX29" fmla="*/ 207325 w 908050"/>
                  <a:gd name="connsiteY29" fmla="*/ 321657 h 1206500"/>
                  <a:gd name="connsiteX30" fmla="*/ 229459 w 908050"/>
                  <a:gd name="connsiteY30" fmla="*/ 321657 h 1206500"/>
                  <a:gd name="connsiteX31" fmla="*/ 246595 w 908050"/>
                  <a:gd name="connsiteY31" fmla="*/ 338175 h 1206500"/>
                  <a:gd name="connsiteX32" fmla="*/ 322278 w 908050"/>
                  <a:gd name="connsiteY32" fmla="*/ 261332 h 1206500"/>
                  <a:gd name="connsiteX33" fmla="*/ 15681 w 908050"/>
                  <a:gd name="connsiteY33" fmla="*/ 0 h 1206500"/>
                  <a:gd name="connsiteX34" fmla="*/ 275836 w 908050"/>
                  <a:gd name="connsiteY34" fmla="*/ 0 h 1206500"/>
                  <a:gd name="connsiteX35" fmla="*/ 275836 w 908050"/>
                  <a:gd name="connsiteY35" fmla="*/ 31412 h 1206500"/>
                  <a:gd name="connsiteX36" fmla="*/ 31361 w 908050"/>
                  <a:gd name="connsiteY36" fmla="*/ 31412 h 1206500"/>
                  <a:gd name="connsiteX37" fmla="*/ 31361 w 908050"/>
                  <a:gd name="connsiteY37" fmla="*/ 1175088 h 1206500"/>
                  <a:gd name="connsiteX38" fmla="*/ 876689 w 908050"/>
                  <a:gd name="connsiteY38" fmla="*/ 1175088 h 1206500"/>
                  <a:gd name="connsiteX39" fmla="*/ 876689 w 908050"/>
                  <a:gd name="connsiteY39" fmla="*/ 31412 h 1206500"/>
                  <a:gd name="connsiteX40" fmla="*/ 632214 w 908050"/>
                  <a:gd name="connsiteY40" fmla="*/ 31412 h 1206500"/>
                  <a:gd name="connsiteX41" fmla="*/ 632214 w 908050"/>
                  <a:gd name="connsiteY41" fmla="*/ 0 h 1206500"/>
                  <a:gd name="connsiteX42" fmla="*/ 892370 w 908050"/>
                  <a:gd name="connsiteY42" fmla="*/ 0 h 1206500"/>
                  <a:gd name="connsiteX43" fmla="*/ 908050 w 908050"/>
                  <a:gd name="connsiteY43" fmla="*/ 15706 h 1206500"/>
                  <a:gd name="connsiteX44" fmla="*/ 908050 w 908050"/>
                  <a:gd name="connsiteY44" fmla="*/ 1190794 h 1206500"/>
                  <a:gd name="connsiteX45" fmla="*/ 892370 w 908050"/>
                  <a:gd name="connsiteY45" fmla="*/ 1206500 h 1206500"/>
                  <a:gd name="connsiteX46" fmla="*/ 15681 w 908050"/>
                  <a:gd name="connsiteY46" fmla="*/ 1206500 h 1206500"/>
                  <a:gd name="connsiteX47" fmla="*/ 0 w 908050"/>
                  <a:gd name="connsiteY47" fmla="*/ 1190794 h 1206500"/>
                  <a:gd name="connsiteX48" fmla="*/ 0 w 908050"/>
                  <a:gd name="connsiteY48" fmla="*/ 15706 h 1206500"/>
                  <a:gd name="connsiteX49" fmla="*/ 15681 w 908050"/>
                  <a:gd name="connsiteY4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08050" h="1206500">
                    <a:moveTo>
                      <a:pt x="322278" y="827162"/>
                    </a:moveTo>
                    <a:cubicBezTo>
                      <a:pt x="328704" y="820737"/>
                      <a:pt x="338700" y="820737"/>
                      <a:pt x="344412" y="827162"/>
                    </a:cubicBezTo>
                    <a:cubicBezTo>
                      <a:pt x="350838" y="833587"/>
                      <a:pt x="350838" y="843582"/>
                      <a:pt x="344412" y="849293"/>
                    </a:cubicBezTo>
                    <a:cubicBezTo>
                      <a:pt x="257305" y="936390"/>
                      <a:pt x="257305" y="936390"/>
                      <a:pt x="257305" y="936390"/>
                    </a:cubicBezTo>
                    <a:cubicBezTo>
                      <a:pt x="254449" y="939959"/>
                      <a:pt x="250165" y="941387"/>
                      <a:pt x="246595" y="941387"/>
                    </a:cubicBezTo>
                    <a:cubicBezTo>
                      <a:pt x="242311" y="941387"/>
                      <a:pt x="238027" y="939959"/>
                      <a:pt x="235171" y="936390"/>
                    </a:cubicBezTo>
                    <a:cubicBezTo>
                      <a:pt x="207325" y="909261"/>
                      <a:pt x="207325" y="909261"/>
                      <a:pt x="207325" y="909261"/>
                    </a:cubicBezTo>
                    <a:cubicBezTo>
                      <a:pt x="201613" y="902836"/>
                      <a:pt x="201613" y="892842"/>
                      <a:pt x="207325" y="887130"/>
                    </a:cubicBezTo>
                    <a:cubicBezTo>
                      <a:pt x="213751" y="880705"/>
                      <a:pt x="223747" y="880705"/>
                      <a:pt x="229459" y="887130"/>
                    </a:cubicBezTo>
                    <a:cubicBezTo>
                      <a:pt x="246595" y="903550"/>
                      <a:pt x="246595" y="903550"/>
                      <a:pt x="246595" y="903550"/>
                    </a:cubicBezTo>
                    <a:cubicBezTo>
                      <a:pt x="322278" y="827162"/>
                      <a:pt x="322278" y="827162"/>
                      <a:pt x="322278" y="827162"/>
                    </a:cubicBezTo>
                    <a:close/>
                    <a:moveTo>
                      <a:pt x="322278" y="545495"/>
                    </a:moveTo>
                    <a:cubicBezTo>
                      <a:pt x="328704" y="539750"/>
                      <a:pt x="338700" y="539750"/>
                      <a:pt x="344412" y="545495"/>
                    </a:cubicBezTo>
                    <a:cubicBezTo>
                      <a:pt x="350838" y="551959"/>
                      <a:pt x="350838" y="562013"/>
                      <a:pt x="344412" y="567758"/>
                    </a:cubicBezTo>
                    <a:cubicBezTo>
                      <a:pt x="257305" y="656091"/>
                      <a:pt x="257305" y="656091"/>
                      <a:pt x="257305" y="656091"/>
                    </a:cubicBezTo>
                    <a:cubicBezTo>
                      <a:pt x="254449" y="658964"/>
                      <a:pt x="250165" y="660400"/>
                      <a:pt x="246595" y="660400"/>
                    </a:cubicBezTo>
                    <a:cubicBezTo>
                      <a:pt x="242311" y="660400"/>
                      <a:pt x="238027" y="658964"/>
                      <a:pt x="235171" y="656091"/>
                    </a:cubicBezTo>
                    <a:cubicBezTo>
                      <a:pt x="207325" y="628083"/>
                      <a:pt x="207325" y="628083"/>
                      <a:pt x="207325" y="628083"/>
                    </a:cubicBezTo>
                    <a:cubicBezTo>
                      <a:pt x="201613" y="622338"/>
                      <a:pt x="201613" y="612284"/>
                      <a:pt x="207325" y="605820"/>
                    </a:cubicBezTo>
                    <a:cubicBezTo>
                      <a:pt x="213751" y="599357"/>
                      <a:pt x="223747" y="599357"/>
                      <a:pt x="229459" y="605820"/>
                    </a:cubicBezTo>
                    <a:cubicBezTo>
                      <a:pt x="246595" y="622338"/>
                      <a:pt x="246595" y="622338"/>
                      <a:pt x="246595" y="622338"/>
                    </a:cubicBezTo>
                    <a:cubicBezTo>
                      <a:pt x="322278" y="545495"/>
                      <a:pt x="322278" y="545495"/>
                      <a:pt x="322278" y="545495"/>
                    </a:cubicBezTo>
                    <a:close/>
                    <a:moveTo>
                      <a:pt x="322278" y="261332"/>
                    </a:moveTo>
                    <a:cubicBezTo>
                      <a:pt x="328704" y="255587"/>
                      <a:pt x="338700" y="255587"/>
                      <a:pt x="344412" y="261332"/>
                    </a:cubicBezTo>
                    <a:cubicBezTo>
                      <a:pt x="350838" y="267796"/>
                      <a:pt x="350838" y="277850"/>
                      <a:pt x="344412" y="283595"/>
                    </a:cubicBezTo>
                    <a:cubicBezTo>
                      <a:pt x="257305" y="371928"/>
                      <a:pt x="257305" y="371928"/>
                      <a:pt x="257305" y="371928"/>
                    </a:cubicBezTo>
                    <a:cubicBezTo>
                      <a:pt x="254449" y="374801"/>
                      <a:pt x="250165" y="376237"/>
                      <a:pt x="246595" y="376237"/>
                    </a:cubicBezTo>
                    <a:cubicBezTo>
                      <a:pt x="242311" y="376237"/>
                      <a:pt x="238027" y="374801"/>
                      <a:pt x="235171" y="371928"/>
                    </a:cubicBezTo>
                    <a:cubicBezTo>
                      <a:pt x="207325" y="343920"/>
                      <a:pt x="207325" y="343920"/>
                      <a:pt x="207325" y="343920"/>
                    </a:cubicBezTo>
                    <a:cubicBezTo>
                      <a:pt x="201613" y="337457"/>
                      <a:pt x="201613" y="327403"/>
                      <a:pt x="207325" y="321657"/>
                    </a:cubicBezTo>
                    <a:cubicBezTo>
                      <a:pt x="213751" y="315194"/>
                      <a:pt x="223747" y="315194"/>
                      <a:pt x="229459" y="321657"/>
                    </a:cubicBezTo>
                    <a:cubicBezTo>
                      <a:pt x="246595" y="338175"/>
                      <a:pt x="246595" y="338175"/>
                      <a:pt x="246595" y="338175"/>
                    </a:cubicBezTo>
                    <a:cubicBezTo>
                      <a:pt x="322278" y="261332"/>
                      <a:pt x="322278" y="261332"/>
                      <a:pt x="322278" y="261332"/>
                    </a:cubicBezTo>
                    <a:close/>
                    <a:moveTo>
                      <a:pt x="15681" y="0"/>
                    </a:moveTo>
                    <a:cubicBezTo>
                      <a:pt x="15681" y="0"/>
                      <a:pt x="15681" y="0"/>
                      <a:pt x="275836" y="0"/>
                    </a:cubicBezTo>
                    <a:cubicBezTo>
                      <a:pt x="275836" y="0"/>
                      <a:pt x="275836" y="0"/>
                      <a:pt x="275836" y="31412"/>
                    </a:cubicBezTo>
                    <a:cubicBezTo>
                      <a:pt x="275836" y="31412"/>
                      <a:pt x="275836" y="31412"/>
                      <a:pt x="31361" y="31412"/>
                    </a:cubicBezTo>
                    <a:cubicBezTo>
                      <a:pt x="31361" y="31412"/>
                      <a:pt x="31361" y="31412"/>
                      <a:pt x="31361" y="1175088"/>
                    </a:cubicBezTo>
                    <a:cubicBezTo>
                      <a:pt x="31361" y="1175088"/>
                      <a:pt x="31361" y="1175088"/>
                      <a:pt x="876689" y="1175088"/>
                    </a:cubicBezTo>
                    <a:cubicBezTo>
                      <a:pt x="876689" y="1175088"/>
                      <a:pt x="876689" y="1175088"/>
                      <a:pt x="876689" y="31412"/>
                    </a:cubicBezTo>
                    <a:cubicBezTo>
                      <a:pt x="876689" y="31412"/>
                      <a:pt x="876689" y="31412"/>
                      <a:pt x="632214" y="31412"/>
                    </a:cubicBezTo>
                    <a:cubicBezTo>
                      <a:pt x="632214" y="31412"/>
                      <a:pt x="632214" y="31412"/>
                      <a:pt x="632214" y="0"/>
                    </a:cubicBezTo>
                    <a:cubicBezTo>
                      <a:pt x="632214" y="0"/>
                      <a:pt x="632214" y="0"/>
                      <a:pt x="892370" y="0"/>
                    </a:cubicBezTo>
                    <a:cubicBezTo>
                      <a:pt x="900923" y="0"/>
                      <a:pt x="908050" y="7139"/>
                      <a:pt x="908050" y="15706"/>
                    </a:cubicBezTo>
                    <a:cubicBezTo>
                      <a:pt x="908050" y="15706"/>
                      <a:pt x="908050" y="15706"/>
                      <a:pt x="908050" y="1190794"/>
                    </a:cubicBezTo>
                    <a:cubicBezTo>
                      <a:pt x="908050" y="1199361"/>
                      <a:pt x="900923" y="1206500"/>
                      <a:pt x="892370" y="1206500"/>
                    </a:cubicBezTo>
                    <a:cubicBezTo>
                      <a:pt x="892370" y="1206500"/>
                      <a:pt x="892370" y="1206500"/>
                      <a:pt x="15681" y="1206500"/>
                    </a:cubicBezTo>
                    <a:cubicBezTo>
                      <a:pt x="7128" y="1206500"/>
                      <a:pt x="0" y="1199361"/>
                      <a:pt x="0" y="1190794"/>
                    </a:cubicBezTo>
                    <a:cubicBezTo>
                      <a:pt x="0" y="1190794"/>
                      <a:pt x="0" y="1190794"/>
                      <a:pt x="0" y="15706"/>
                    </a:cubicBezTo>
                    <a:cubicBezTo>
                      <a:pt x="0" y="7139"/>
                      <a:pt x="7128" y="0"/>
                      <a:pt x="15681" y="0"/>
                    </a:cubicBezTo>
                    <a:close/>
                  </a:path>
                </a:pathLst>
              </a:custGeom>
              <a:solidFill>
                <a:srgbClr val="002B60">
                  <a:lumMod val="100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dirty="0"/>
              </a:p>
            </p:txBody>
          </p:sp>
          <p:sp>
            <p:nvSpPr>
              <p:cNvPr id="30" name="Freeform 29"/>
              <p:cNvSpPr>
                <a:spLocks/>
              </p:cNvSpPr>
              <p:nvPr/>
            </p:nvSpPr>
            <p:spPr bwMode="auto">
              <a:xfrm>
                <a:off x="5802313" y="2724150"/>
                <a:ext cx="587375" cy="1108075"/>
              </a:xfrm>
              <a:custGeom>
                <a:avLst/>
                <a:gdLst>
                  <a:gd name="connsiteX0" fmla="*/ 283992 w 587375"/>
                  <a:gd name="connsiteY0" fmla="*/ 1065213 h 1108075"/>
                  <a:gd name="connsiteX1" fmla="*/ 571671 w 587375"/>
                  <a:gd name="connsiteY1" fmla="*/ 1065213 h 1108075"/>
                  <a:gd name="connsiteX2" fmla="*/ 587375 w 587375"/>
                  <a:gd name="connsiteY2" fmla="*/ 1080295 h 1108075"/>
                  <a:gd name="connsiteX3" fmla="*/ 571671 w 587375"/>
                  <a:gd name="connsiteY3" fmla="*/ 1095376 h 1108075"/>
                  <a:gd name="connsiteX4" fmla="*/ 283992 w 587375"/>
                  <a:gd name="connsiteY4" fmla="*/ 1095376 h 1108075"/>
                  <a:gd name="connsiteX5" fmla="*/ 268287 w 587375"/>
                  <a:gd name="connsiteY5" fmla="*/ 1080295 h 1108075"/>
                  <a:gd name="connsiteX6" fmla="*/ 283992 w 587375"/>
                  <a:gd name="connsiteY6" fmla="*/ 1065213 h 1108075"/>
                  <a:gd name="connsiteX7" fmla="*/ 283992 w 587375"/>
                  <a:gd name="connsiteY7" fmla="*/ 963613 h 1108075"/>
                  <a:gd name="connsiteX8" fmla="*/ 571671 w 587375"/>
                  <a:gd name="connsiteY8" fmla="*/ 963613 h 1108075"/>
                  <a:gd name="connsiteX9" fmla="*/ 587375 w 587375"/>
                  <a:gd name="connsiteY9" fmla="*/ 979488 h 1108075"/>
                  <a:gd name="connsiteX10" fmla="*/ 571671 w 587375"/>
                  <a:gd name="connsiteY10" fmla="*/ 995363 h 1108075"/>
                  <a:gd name="connsiteX11" fmla="*/ 283992 w 587375"/>
                  <a:gd name="connsiteY11" fmla="*/ 995363 h 1108075"/>
                  <a:gd name="connsiteX12" fmla="*/ 268287 w 587375"/>
                  <a:gd name="connsiteY12" fmla="*/ 979488 h 1108075"/>
                  <a:gd name="connsiteX13" fmla="*/ 283992 w 587375"/>
                  <a:gd name="connsiteY13" fmla="*/ 963613 h 1108075"/>
                  <a:gd name="connsiteX14" fmla="*/ 15684 w 587375"/>
                  <a:gd name="connsiteY14" fmla="*/ 952500 h 1108075"/>
                  <a:gd name="connsiteX15" fmla="*/ 108362 w 587375"/>
                  <a:gd name="connsiteY15" fmla="*/ 952500 h 1108075"/>
                  <a:gd name="connsiteX16" fmla="*/ 76994 w 587375"/>
                  <a:gd name="connsiteY16" fmla="*/ 984191 h 1108075"/>
                  <a:gd name="connsiteX17" fmla="*/ 31368 w 587375"/>
                  <a:gd name="connsiteY17" fmla="*/ 984191 h 1108075"/>
                  <a:gd name="connsiteX18" fmla="*/ 31368 w 587375"/>
                  <a:gd name="connsiteY18" fmla="*/ 1076384 h 1108075"/>
                  <a:gd name="connsiteX19" fmla="*/ 122620 w 587375"/>
                  <a:gd name="connsiteY19" fmla="*/ 1076384 h 1108075"/>
                  <a:gd name="connsiteX20" fmla="*/ 122620 w 587375"/>
                  <a:gd name="connsiteY20" fmla="*/ 1072062 h 1108075"/>
                  <a:gd name="connsiteX21" fmla="*/ 153988 w 587375"/>
                  <a:gd name="connsiteY21" fmla="*/ 1040371 h 1108075"/>
                  <a:gd name="connsiteX22" fmla="*/ 153988 w 587375"/>
                  <a:gd name="connsiteY22" fmla="*/ 1092230 h 1108075"/>
                  <a:gd name="connsiteX23" fmla="*/ 138304 w 587375"/>
                  <a:gd name="connsiteY23" fmla="*/ 1108075 h 1108075"/>
                  <a:gd name="connsiteX24" fmla="*/ 15684 w 587375"/>
                  <a:gd name="connsiteY24" fmla="*/ 1108075 h 1108075"/>
                  <a:gd name="connsiteX25" fmla="*/ 0 w 587375"/>
                  <a:gd name="connsiteY25" fmla="*/ 1092230 h 1108075"/>
                  <a:gd name="connsiteX26" fmla="*/ 0 w 587375"/>
                  <a:gd name="connsiteY26" fmla="*/ 968346 h 1108075"/>
                  <a:gd name="connsiteX27" fmla="*/ 15684 w 587375"/>
                  <a:gd name="connsiteY27" fmla="*/ 952500 h 1108075"/>
                  <a:gd name="connsiteX28" fmla="*/ 283992 w 587375"/>
                  <a:gd name="connsiteY28" fmla="*/ 782638 h 1108075"/>
                  <a:gd name="connsiteX29" fmla="*/ 571671 w 587375"/>
                  <a:gd name="connsiteY29" fmla="*/ 782638 h 1108075"/>
                  <a:gd name="connsiteX30" fmla="*/ 587375 w 587375"/>
                  <a:gd name="connsiteY30" fmla="*/ 797720 h 1108075"/>
                  <a:gd name="connsiteX31" fmla="*/ 571671 w 587375"/>
                  <a:gd name="connsiteY31" fmla="*/ 812801 h 1108075"/>
                  <a:gd name="connsiteX32" fmla="*/ 283992 w 587375"/>
                  <a:gd name="connsiteY32" fmla="*/ 812801 h 1108075"/>
                  <a:gd name="connsiteX33" fmla="*/ 268287 w 587375"/>
                  <a:gd name="connsiteY33" fmla="*/ 797720 h 1108075"/>
                  <a:gd name="connsiteX34" fmla="*/ 283992 w 587375"/>
                  <a:gd name="connsiteY34" fmla="*/ 782638 h 1108075"/>
                  <a:gd name="connsiteX35" fmla="*/ 283992 w 587375"/>
                  <a:gd name="connsiteY35" fmla="*/ 681038 h 1108075"/>
                  <a:gd name="connsiteX36" fmla="*/ 571671 w 587375"/>
                  <a:gd name="connsiteY36" fmla="*/ 681038 h 1108075"/>
                  <a:gd name="connsiteX37" fmla="*/ 587375 w 587375"/>
                  <a:gd name="connsiteY37" fmla="*/ 696913 h 1108075"/>
                  <a:gd name="connsiteX38" fmla="*/ 571671 w 587375"/>
                  <a:gd name="connsiteY38" fmla="*/ 712788 h 1108075"/>
                  <a:gd name="connsiteX39" fmla="*/ 283992 w 587375"/>
                  <a:gd name="connsiteY39" fmla="*/ 712788 h 1108075"/>
                  <a:gd name="connsiteX40" fmla="*/ 268287 w 587375"/>
                  <a:gd name="connsiteY40" fmla="*/ 696913 h 1108075"/>
                  <a:gd name="connsiteX41" fmla="*/ 283992 w 587375"/>
                  <a:gd name="connsiteY41" fmla="*/ 681038 h 1108075"/>
                  <a:gd name="connsiteX42" fmla="*/ 15684 w 587375"/>
                  <a:gd name="connsiteY42" fmla="*/ 673100 h 1108075"/>
                  <a:gd name="connsiteX43" fmla="*/ 108362 w 587375"/>
                  <a:gd name="connsiteY43" fmla="*/ 673100 h 1108075"/>
                  <a:gd name="connsiteX44" fmla="*/ 76994 w 587375"/>
                  <a:gd name="connsiteY44" fmla="*/ 704468 h 1108075"/>
                  <a:gd name="connsiteX45" fmla="*/ 31368 w 587375"/>
                  <a:gd name="connsiteY45" fmla="*/ 704468 h 1108075"/>
                  <a:gd name="connsiteX46" fmla="*/ 31368 w 587375"/>
                  <a:gd name="connsiteY46" fmla="*/ 795720 h 1108075"/>
                  <a:gd name="connsiteX47" fmla="*/ 122620 w 587375"/>
                  <a:gd name="connsiteY47" fmla="*/ 795720 h 1108075"/>
                  <a:gd name="connsiteX48" fmla="*/ 122620 w 587375"/>
                  <a:gd name="connsiteY48" fmla="*/ 791443 h 1108075"/>
                  <a:gd name="connsiteX49" fmla="*/ 153988 w 587375"/>
                  <a:gd name="connsiteY49" fmla="*/ 760075 h 1108075"/>
                  <a:gd name="connsiteX50" fmla="*/ 153988 w 587375"/>
                  <a:gd name="connsiteY50" fmla="*/ 811404 h 1108075"/>
                  <a:gd name="connsiteX51" fmla="*/ 138304 w 587375"/>
                  <a:gd name="connsiteY51" fmla="*/ 827088 h 1108075"/>
                  <a:gd name="connsiteX52" fmla="*/ 15684 w 587375"/>
                  <a:gd name="connsiteY52" fmla="*/ 827088 h 1108075"/>
                  <a:gd name="connsiteX53" fmla="*/ 0 w 587375"/>
                  <a:gd name="connsiteY53" fmla="*/ 811404 h 1108075"/>
                  <a:gd name="connsiteX54" fmla="*/ 0 w 587375"/>
                  <a:gd name="connsiteY54" fmla="*/ 688784 h 1108075"/>
                  <a:gd name="connsiteX55" fmla="*/ 15684 w 587375"/>
                  <a:gd name="connsiteY55" fmla="*/ 673100 h 1108075"/>
                  <a:gd name="connsiteX56" fmla="*/ 283992 w 587375"/>
                  <a:gd name="connsiteY56" fmla="*/ 498475 h 1108075"/>
                  <a:gd name="connsiteX57" fmla="*/ 571671 w 587375"/>
                  <a:gd name="connsiteY57" fmla="*/ 498475 h 1108075"/>
                  <a:gd name="connsiteX58" fmla="*/ 587375 w 587375"/>
                  <a:gd name="connsiteY58" fmla="*/ 514350 h 1108075"/>
                  <a:gd name="connsiteX59" fmla="*/ 571671 w 587375"/>
                  <a:gd name="connsiteY59" fmla="*/ 530225 h 1108075"/>
                  <a:gd name="connsiteX60" fmla="*/ 283992 w 587375"/>
                  <a:gd name="connsiteY60" fmla="*/ 530225 h 1108075"/>
                  <a:gd name="connsiteX61" fmla="*/ 268287 w 587375"/>
                  <a:gd name="connsiteY61" fmla="*/ 514350 h 1108075"/>
                  <a:gd name="connsiteX62" fmla="*/ 283992 w 587375"/>
                  <a:gd name="connsiteY62" fmla="*/ 498475 h 1108075"/>
                  <a:gd name="connsiteX63" fmla="*/ 283992 w 587375"/>
                  <a:gd name="connsiteY63" fmla="*/ 396875 h 1108075"/>
                  <a:gd name="connsiteX64" fmla="*/ 571671 w 587375"/>
                  <a:gd name="connsiteY64" fmla="*/ 396875 h 1108075"/>
                  <a:gd name="connsiteX65" fmla="*/ 587375 w 587375"/>
                  <a:gd name="connsiteY65" fmla="*/ 412750 h 1108075"/>
                  <a:gd name="connsiteX66" fmla="*/ 571671 w 587375"/>
                  <a:gd name="connsiteY66" fmla="*/ 428625 h 1108075"/>
                  <a:gd name="connsiteX67" fmla="*/ 283992 w 587375"/>
                  <a:gd name="connsiteY67" fmla="*/ 428625 h 1108075"/>
                  <a:gd name="connsiteX68" fmla="*/ 268287 w 587375"/>
                  <a:gd name="connsiteY68" fmla="*/ 412750 h 1108075"/>
                  <a:gd name="connsiteX69" fmla="*/ 283992 w 587375"/>
                  <a:gd name="connsiteY69" fmla="*/ 396875 h 1108075"/>
                  <a:gd name="connsiteX70" fmla="*/ 15684 w 587375"/>
                  <a:gd name="connsiteY70" fmla="*/ 387350 h 1108075"/>
                  <a:gd name="connsiteX71" fmla="*/ 108362 w 587375"/>
                  <a:gd name="connsiteY71" fmla="*/ 387350 h 1108075"/>
                  <a:gd name="connsiteX72" fmla="*/ 76994 w 587375"/>
                  <a:gd name="connsiteY72" fmla="*/ 418718 h 1108075"/>
                  <a:gd name="connsiteX73" fmla="*/ 31368 w 587375"/>
                  <a:gd name="connsiteY73" fmla="*/ 418718 h 1108075"/>
                  <a:gd name="connsiteX74" fmla="*/ 31368 w 587375"/>
                  <a:gd name="connsiteY74" fmla="*/ 509970 h 1108075"/>
                  <a:gd name="connsiteX75" fmla="*/ 122620 w 587375"/>
                  <a:gd name="connsiteY75" fmla="*/ 509970 h 1108075"/>
                  <a:gd name="connsiteX76" fmla="*/ 122620 w 587375"/>
                  <a:gd name="connsiteY76" fmla="*/ 505693 h 1108075"/>
                  <a:gd name="connsiteX77" fmla="*/ 153988 w 587375"/>
                  <a:gd name="connsiteY77" fmla="*/ 474325 h 1108075"/>
                  <a:gd name="connsiteX78" fmla="*/ 153988 w 587375"/>
                  <a:gd name="connsiteY78" fmla="*/ 525654 h 1108075"/>
                  <a:gd name="connsiteX79" fmla="*/ 138304 w 587375"/>
                  <a:gd name="connsiteY79" fmla="*/ 541338 h 1108075"/>
                  <a:gd name="connsiteX80" fmla="*/ 15684 w 587375"/>
                  <a:gd name="connsiteY80" fmla="*/ 541338 h 1108075"/>
                  <a:gd name="connsiteX81" fmla="*/ 0 w 587375"/>
                  <a:gd name="connsiteY81" fmla="*/ 525654 h 1108075"/>
                  <a:gd name="connsiteX82" fmla="*/ 0 w 587375"/>
                  <a:gd name="connsiteY82" fmla="*/ 403034 h 1108075"/>
                  <a:gd name="connsiteX83" fmla="*/ 15684 w 587375"/>
                  <a:gd name="connsiteY83" fmla="*/ 387350 h 1108075"/>
                  <a:gd name="connsiteX84" fmla="*/ 293687 w 587375"/>
                  <a:gd name="connsiteY84" fmla="*/ 31750 h 1108075"/>
                  <a:gd name="connsiteX85" fmla="*/ 236537 w 587375"/>
                  <a:gd name="connsiteY85" fmla="*/ 66675 h 1108075"/>
                  <a:gd name="connsiteX86" fmla="*/ 350837 w 587375"/>
                  <a:gd name="connsiteY86" fmla="*/ 66675 h 1108075"/>
                  <a:gd name="connsiteX87" fmla="*/ 293687 w 587375"/>
                  <a:gd name="connsiteY87" fmla="*/ 31750 h 1108075"/>
                  <a:gd name="connsiteX88" fmla="*/ 293688 w 587375"/>
                  <a:gd name="connsiteY88" fmla="*/ 0 h 1108075"/>
                  <a:gd name="connsiteX89" fmla="*/ 383990 w 587375"/>
                  <a:gd name="connsiteY89" fmla="*/ 67287 h 1108075"/>
                  <a:gd name="connsiteX90" fmla="*/ 434158 w 587375"/>
                  <a:gd name="connsiteY90" fmla="*/ 67287 h 1108075"/>
                  <a:gd name="connsiteX91" fmla="*/ 441325 w 587375"/>
                  <a:gd name="connsiteY91" fmla="*/ 74445 h 1108075"/>
                  <a:gd name="connsiteX92" fmla="*/ 441325 w 587375"/>
                  <a:gd name="connsiteY92" fmla="*/ 181102 h 1108075"/>
                  <a:gd name="connsiteX93" fmla="*/ 425558 w 587375"/>
                  <a:gd name="connsiteY93" fmla="*/ 196850 h 1108075"/>
                  <a:gd name="connsiteX94" fmla="*/ 161817 w 587375"/>
                  <a:gd name="connsiteY94" fmla="*/ 196850 h 1108075"/>
                  <a:gd name="connsiteX95" fmla="*/ 146050 w 587375"/>
                  <a:gd name="connsiteY95" fmla="*/ 181102 h 1108075"/>
                  <a:gd name="connsiteX96" fmla="*/ 146050 w 587375"/>
                  <a:gd name="connsiteY96" fmla="*/ 74445 h 1108075"/>
                  <a:gd name="connsiteX97" fmla="*/ 153217 w 587375"/>
                  <a:gd name="connsiteY97" fmla="*/ 67287 h 1108075"/>
                  <a:gd name="connsiteX98" fmla="*/ 203385 w 587375"/>
                  <a:gd name="connsiteY98" fmla="*/ 67287 h 1108075"/>
                  <a:gd name="connsiteX99" fmla="*/ 293688 w 587375"/>
                  <a:gd name="connsiteY99" fmla="*/ 0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587375" h="1108075">
                    <a:moveTo>
                      <a:pt x="283992" y="1065213"/>
                    </a:moveTo>
                    <a:cubicBezTo>
                      <a:pt x="571671" y="1065213"/>
                      <a:pt x="571671" y="1065213"/>
                      <a:pt x="571671" y="1065213"/>
                    </a:cubicBezTo>
                    <a:cubicBezTo>
                      <a:pt x="580237" y="1065213"/>
                      <a:pt x="587375" y="1072068"/>
                      <a:pt x="587375" y="1080295"/>
                    </a:cubicBezTo>
                    <a:cubicBezTo>
                      <a:pt x="587375" y="1088521"/>
                      <a:pt x="580237" y="1095376"/>
                      <a:pt x="571671" y="1095376"/>
                    </a:cubicBezTo>
                    <a:cubicBezTo>
                      <a:pt x="283992" y="1095376"/>
                      <a:pt x="283992" y="1095376"/>
                      <a:pt x="283992" y="1095376"/>
                    </a:cubicBezTo>
                    <a:cubicBezTo>
                      <a:pt x="275426" y="1095376"/>
                      <a:pt x="268287" y="1088521"/>
                      <a:pt x="268287" y="1080295"/>
                    </a:cubicBezTo>
                    <a:cubicBezTo>
                      <a:pt x="268287" y="1072068"/>
                      <a:pt x="275426" y="1065213"/>
                      <a:pt x="283992" y="1065213"/>
                    </a:cubicBezTo>
                    <a:close/>
                    <a:moveTo>
                      <a:pt x="283992" y="963613"/>
                    </a:moveTo>
                    <a:cubicBezTo>
                      <a:pt x="571671" y="963613"/>
                      <a:pt x="571671" y="963613"/>
                      <a:pt x="571671" y="963613"/>
                    </a:cubicBezTo>
                    <a:cubicBezTo>
                      <a:pt x="580237" y="963613"/>
                      <a:pt x="587375" y="970107"/>
                      <a:pt x="587375" y="979488"/>
                    </a:cubicBezTo>
                    <a:cubicBezTo>
                      <a:pt x="587375" y="988147"/>
                      <a:pt x="580237" y="995363"/>
                      <a:pt x="571671" y="995363"/>
                    </a:cubicBezTo>
                    <a:cubicBezTo>
                      <a:pt x="283992" y="995363"/>
                      <a:pt x="283992" y="995363"/>
                      <a:pt x="283992" y="995363"/>
                    </a:cubicBezTo>
                    <a:cubicBezTo>
                      <a:pt x="275426" y="995363"/>
                      <a:pt x="268287" y="988147"/>
                      <a:pt x="268287" y="979488"/>
                    </a:cubicBezTo>
                    <a:cubicBezTo>
                      <a:pt x="268287" y="970107"/>
                      <a:pt x="275426" y="963613"/>
                      <a:pt x="283992" y="963613"/>
                    </a:cubicBezTo>
                    <a:close/>
                    <a:moveTo>
                      <a:pt x="15684" y="952500"/>
                    </a:moveTo>
                    <a:cubicBezTo>
                      <a:pt x="15684" y="952500"/>
                      <a:pt x="15684" y="952500"/>
                      <a:pt x="108362" y="952500"/>
                    </a:cubicBezTo>
                    <a:cubicBezTo>
                      <a:pt x="108362" y="952500"/>
                      <a:pt x="108362" y="952500"/>
                      <a:pt x="76994" y="984191"/>
                    </a:cubicBezTo>
                    <a:cubicBezTo>
                      <a:pt x="76994" y="984191"/>
                      <a:pt x="76994" y="984191"/>
                      <a:pt x="31368" y="984191"/>
                    </a:cubicBezTo>
                    <a:cubicBezTo>
                      <a:pt x="31368" y="984191"/>
                      <a:pt x="31368" y="984191"/>
                      <a:pt x="31368" y="1076384"/>
                    </a:cubicBezTo>
                    <a:cubicBezTo>
                      <a:pt x="31368" y="1076384"/>
                      <a:pt x="31368" y="1076384"/>
                      <a:pt x="122620" y="1076384"/>
                    </a:cubicBezTo>
                    <a:cubicBezTo>
                      <a:pt x="122620" y="1076384"/>
                      <a:pt x="122620" y="1076384"/>
                      <a:pt x="122620" y="1072062"/>
                    </a:cubicBezTo>
                    <a:lnTo>
                      <a:pt x="153988" y="1040371"/>
                    </a:lnTo>
                    <a:cubicBezTo>
                      <a:pt x="153988" y="1040371"/>
                      <a:pt x="153988" y="1040371"/>
                      <a:pt x="153988" y="1092230"/>
                    </a:cubicBezTo>
                    <a:cubicBezTo>
                      <a:pt x="153988" y="1100873"/>
                      <a:pt x="146859" y="1108075"/>
                      <a:pt x="138304" y="1108075"/>
                    </a:cubicBezTo>
                    <a:cubicBezTo>
                      <a:pt x="138304" y="1108075"/>
                      <a:pt x="138304" y="1108075"/>
                      <a:pt x="15684" y="1108075"/>
                    </a:cubicBezTo>
                    <a:cubicBezTo>
                      <a:pt x="7129" y="1108075"/>
                      <a:pt x="0" y="1100873"/>
                      <a:pt x="0" y="1092230"/>
                    </a:cubicBezTo>
                    <a:cubicBezTo>
                      <a:pt x="0" y="1092230"/>
                      <a:pt x="0" y="1092230"/>
                      <a:pt x="0" y="968346"/>
                    </a:cubicBezTo>
                    <a:cubicBezTo>
                      <a:pt x="0" y="959703"/>
                      <a:pt x="7129" y="952500"/>
                      <a:pt x="15684" y="952500"/>
                    </a:cubicBezTo>
                    <a:close/>
                    <a:moveTo>
                      <a:pt x="283992" y="782638"/>
                    </a:moveTo>
                    <a:cubicBezTo>
                      <a:pt x="571671" y="782638"/>
                      <a:pt x="571671" y="782638"/>
                      <a:pt x="571671" y="782638"/>
                    </a:cubicBezTo>
                    <a:cubicBezTo>
                      <a:pt x="580237" y="782638"/>
                      <a:pt x="587375" y="788808"/>
                      <a:pt x="587375" y="797720"/>
                    </a:cubicBezTo>
                    <a:cubicBezTo>
                      <a:pt x="587375" y="805946"/>
                      <a:pt x="580237" y="812801"/>
                      <a:pt x="571671" y="812801"/>
                    </a:cubicBezTo>
                    <a:cubicBezTo>
                      <a:pt x="283992" y="812801"/>
                      <a:pt x="283992" y="812801"/>
                      <a:pt x="283992" y="812801"/>
                    </a:cubicBezTo>
                    <a:cubicBezTo>
                      <a:pt x="275426" y="812801"/>
                      <a:pt x="268287" y="805946"/>
                      <a:pt x="268287" y="797720"/>
                    </a:cubicBezTo>
                    <a:cubicBezTo>
                      <a:pt x="268287" y="788808"/>
                      <a:pt x="275426" y="782638"/>
                      <a:pt x="283992" y="782638"/>
                    </a:cubicBezTo>
                    <a:close/>
                    <a:moveTo>
                      <a:pt x="283992" y="681038"/>
                    </a:moveTo>
                    <a:cubicBezTo>
                      <a:pt x="571671" y="681038"/>
                      <a:pt x="571671" y="681038"/>
                      <a:pt x="571671" y="681038"/>
                    </a:cubicBezTo>
                    <a:cubicBezTo>
                      <a:pt x="580237" y="681038"/>
                      <a:pt x="587375" y="688254"/>
                      <a:pt x="587375" y="696913"/>
                    </a:cubicBezTo>
                    <a:cubicBezTo>
                      <a:pt x="587375" y="705572"/>
                      <a:pt x="580237" y="712788"/>
                      <a:pt x="571671" y="712788"/>
                    </a:cubicBezTo>
                    <a:cubicBezTo>
                      <a:pt x="283992" y="712788"/>
                      <a:pt x="283992" y="712788"/>
                      <a:pt x="283992" y="712788"/>
                    </a:cubicBezTo>
                    <a:cubicBezTo>
                      <a:pt x="275426" y="712788"/>
                      <a:pt x="268287" y="705572"/>
                      <a:pt x="268287" y="696913"/>
                    </a:cubicBezTo>
                    <a:cubicBezTo>
                      <a:pt x="268287" y="688254"/>
                      <a:pt x="275426" y="681038"/>
                      <a:pt x="283992" y="681038"/>
                    </a:cubicBezTo>
                    <a:close/>
                    <a:moveTo>
                      <a:pt x="15684" y="673100"/>
                    </a:moveTo>
                    <a:cubicBezTo>
                      <a:pt x="15684" y="673100"/>
                      <a:pt x="15684" y="673100"/>
                      <a:pt x="108362" y="673100"/>
                    </a:cubicBezTo>
                    <a:cubicBezTo>
                      <a:pt x="108362" y="673100"/>
                      <a:pt x="108362" y="673100"/>
                      <a:pt x="76994" y="704468"/>
                    </a:cubicBezTo>
                    <a:cubicBezTo>
                      <a:pt x="76994" y="704468"/>
                      <a:pt x="76994" y="704468"/>
                      <a:pt x="31368" y="704468"/>
                    </a:cubicBezTo>
                    <a:cubicBezTo>
                      <a:pt x="31368" y="704468"/>
                      <a:pt x="31368" y="704468"/>
                      <a:pt x="31368" y="795720"/>
                    </a:cubicBezTo>
                    <a:cubicBezTo>
                      <a:pt x="31368" y="795720"/>
                      <a:pt x="31368" y="795720"/>
                      <a:pt x="122620" y="795720"/>
                    </a:cubicBezTo>
                    <a:cubicBezTo>
                      <a:pt x="122620" y="795720"/>
                      <a:pt x="122620" y="795720"/>
                      <a:pt x="122620" y="791443"/>
                    </a:cubicBezTo>
                    <a:lnTo>
                      <a:pt x="153988" y="760075"/>
                    </a:lnTo>
                    <a:cubicBezTo>
                      <a:pt x="153988" y="760075"/>
                      <a:pt x="153988" y="760075"/>
                      <a:pt x="153988" y="811404"/>
                    </a:cubicBezTo>
                    <a:cubicBezTo>
                      <a:pt x="153988" y="819959"/>
                      <a:pt x="146859" y="827088"/>
                      <a:pt x="138304" y="827088"/>
                    </a:cubicBezTo>
                    <a:cubicBezTo>
                      <a:pt x="138304" y="827088"/>
                      <a:pt x="138304" y="827088"/>
                      <a:pt x="15684" y="827088"/>
                    </a:cubicBezTo>
                    <a:cubicBezTo>
                      <a:pt x="7129" y="827088"/>
                      <a:pt x="0" y="819959"/>
                      <a:pt x="0" y="811404"/>
                    </a:cubicBezTo>
                    <a:cubicBezTo>
                      <a:pt x="0" y="811404"/>
                      <a:pt x="0" y="811404"/>
                      <a:pt x="0" y="688784"/>
                    </a:cubicBezTo>
                    <a:cubicBezTo>
                      <a:pt x="0" y="680229"/>
                      <a:pt x="7129" y="673100"/>
                      <a:pt x="15684" y="673100"/>
                    </a:cubicBezTo>
                    <a:close/>
                    <a:moveTo>
                      <a:pt x="283992" y="498475"/>
                    </a:moveTo>
                    <a:cubicBezTo>
                      <a:pt x="571671" y="498475"/>
                      <a:pt x="571671" y="498475"/>
                      <a:pt x="571671" y="498475"/>
                    </a:cubicBezTo>
                    <a:cubicBezTo>
                      <a:pt x="580237" y="498475"/>
                      <a:pt x="587375" y="505691"/>
                      <a:pt x="587375" y="514350"/>
                    </a:cubicBezTo>
                    <a:cubicBezTo>
                      <a:pt x="587375" y="523009"/>
                      <a:pt x="580237" y="530225"/>
                      <a:pt x="571671" y="530225"/>
                    </a:cubicBezTo>
                    <a:cubicBezTo>
                      <a:pt x="283992" y="530225"/>
                      <a:pt x="283992" y="530225"/>
                      <a:pt x="283992" y="530225"/>
                    </a:cubicBezTo>
                    <a:cubicBezTo>
                      <a:pt x="275426" y="530225"/>
                      <a:pt x="268287" y="523009"/>
                      <a:pt x="268287" y="514350"/>
                    </a:cubicBezTo>
                    <a:cubicBezTo>
                      <a:pt x="268287" y="505691"/>
                      <a:pt x="275426" y="498475"/>
                      <a:pt x="283992" y="498475"/>
                    </a:cubicBezTo>
                    <a:close/>
                    <a:moveTo>
                      <a:pt x="283992" y="396875"/>
                    </a:moveTo>
                    <a:cubicBezTo>
                      <a:pt x="571671" y="396875"/>
                      <a:pt x="571671" y="396875"/>
                      <a:pt x="571671" y="396875"/>
                    </a:cubicBezTo>
                    <a:cubicBezTo>
                      <a:pt x="580237" y="396875"/>
                      <a:pt x="587375" y="404091"/>
                      <a:pt x="587375" y="412750"/>
                    </a:cubicBezTo>
                    <a:cubicBezTo>
                      <a:pt x="587375" y="422131"/>
                      <a:pt x="580237" y="428625"/>
                      <a:pt x="571671" y="428625"/>
                    </a:cubicBezTo>
                    <a:cubicBezTo>
                      <a:pt x="283992" y="428625"/>
                      <a:pt x="283992" y="428625"/>
                      <a:pt x="283992" y="428625"/>
                    </a:cubicBezTo>
                    <a:cubicBezTo>
                      <a:pt x="275426" y="428625"/>
                      <a:pt x="268287" y="422131"/>
                      <a:pt x="268287" y="412750"/>
                    </a:cubicBezTo>
                    <a:cubicBezTo>
                      <a:pt x="268287" y="404091"/>
                      <a:pt x="275426" y="396875"/>
                      <a:pt x="283992" y="396875"/>
                    </a:cubicBezTo>
                    <a:close/>
                    <a:moveTo>
                      <a:pt x="15684" y="387350"/>
                    </a:moveTo>
                    <a:cubicBezTo>
                      <a:pt x="15684" y="387350"/>
                      <a:pt x="15684" y="387350"/>
                      <a:pt x="108362" y="387350"/>
                    </a:cubicBezTo>
                    <a:cubicBezTo>
                      <a:pt x="108362" y="387350"/>
                      <a:pt x="108362" y="387350"/>
                      <a:pt x="76994" y="418718"/>
                    </a:cubicBezTo>
                    <a:cubicBezTo>
                      <a:pt x="76994" y="418718"/>
                      <a:pt x="76994" y="418718"/>
                      <a:pt x="31368" y="418718"/>
                    </a:cubicBezTo>
                    <a:cubicBezTo>
                      <a:pt x="31368" y="418718"/>
                      <a:pt x="31368" y="418718"/>
                      <a:pt x="31368" y="509970"/>
                    </a:cubicBezTo>
                    <a:cubicBezTo>
                      <a:pt x="31368" y="509970"/>
                      <a:pt x="31368" y="509970"/>
                      <a:pt x="122620" y="509970"/>
                    </a:cubicBezTo>
                    <a:cubicBezTo>
                      <a:pt x="122620" y="509970"/>
                      <a:pt x="122620" y="509970"/>
                      <a:pt x="122620" y="505693"/>
                    </a:cubicBezTo>
                    <a:lnTo>
                      <a:pt x="153988" y="474325"/>
                    </a:lnTo>
                    <a:cubicBezTo>
                      <a:pt x="153988" y="474325"/>
                      <a:pt x="153988" y="474325"/>
                      <a:pt x="153988" y="525654"/>
                    </a:cubicBezTo>
                    <a:cubicBezTo>
                      <a:pt x="153988" y="534209"/>
                      <a:pt x="146859" y="541338"/>
                      <a:pt x="138304" y="541338"/>
                    </a:cubicBezTo>
                    <a:cubicBezTo>
                      <a:pt x="138304" y="541338"/>
                      <a:pt x="138304" y="541338"/>
                      <a:pt x="15684" y="541338"/>
                    </a:cubicBezTo>
                    <a:cubicBezTo>
                      <a:pt x="7129" y="541338"/>
                      <a:pt x="0" y="534209"/>
                      <a:pt x="0" y="525654"/>
                    </a:cubicBezTo>
                    <a:cubicBezTo>
                      <a:pt x="0" y="525654"/>
                      <a:pt x="0" y="525654"/>
                      <a:pt x="0" y="403034"/>
                    </a:cubicBezTo>
                    <a:cubicBezTo>
                      <a:pt x="0" y="394479"/>
                      <a:pt x="7129" y="387350"/>
                      <a:pt x="15684" y="387350"/>
                    </a:cubicBezTo>
                    <a:close/>
                    <a:moveTo>
                      <a:pt x="293687" y="31750"/>
                    </a:moveTo>
                    <a:cubicBezTo>
                      <a:pt x="268368" y="31750"/>
                      <a:pt x="246665" y="45720"/>
                      <a:pt x="236537" y="66675"/>
                    </a:cubicBezTo>
                    <a:cubicBezTo>
                      <a:pt x="236537" y="66675"/>
                      <a:pt x="236537" y="66675"/>
                      <a:pt x="350837" y="66675"/>
                    </a:cubicBezTo>
                    <a:cubicBezTo>
                      <a:pt x="340709" y="45720"/>
                      <a:pt x="319007" y="31750"/>
                      <a:pt x="293687" y="31750"/>
                    </a:cubicBezTo>
                    <a:close/>
                    <a:moveTo>
                      <a:pt x="293688" y="0"/>
                    </a:moveTo>
                    <a:cubicBezTo>
                      <a:pt x="335972" y="0"/>
                      <a:pt x="372523" y="27917"/>
                      <a:pt x="383990" y="67287"/>
                    </a:cubicBezTo>
                    <a:cubicBezTo>
                      <a:pt x="383990" y="67287"/>
                      <a:pt x="383990" y="67287"/>
                      <a:pt x="434158" y="67287"/>
                    </a:cubicBezTo>
                    <a:cubicBezTo>
                      <a:pt x="438458" y="67287"/>
                      <a:pt x="441325" y="70150"/>
                      <a:pt x="441325" y="74445"/>
                    </a:cubicBezTo>
                    <a:cubicBezTo>
                      <a:pt x="441325" y="74445"/>
                      <a:pt x="441325" y="74445"/>
                      <a:pt x="441325" y="181102"/>
                    </a:cubicBezTo>
                    <a:cubicBezTo>
                      <a:pt x="441325" y="189692"/>
                      <a:pt x="434158" y="196850"/>
                      <a:pt x="425558" y="196850"/>
                    </a:cubicBezTo>
                    <a:cubicBezTo>
                      <a:pt x="425558" y="196850"/>
                      <a:pt x="425558" y="196850"/>
                      <a:pt x="161817" y="196850"/>
                    </a:cubicBezTo>
                    <a:cubicBezTo>
                      <a:pt x="153217" y="196850"/>
                      <a:pt x="146050" y="189692"/>
                      <a:pt x="146050" y="181102"/>
                    </a:cubicBezTo>
                    <a:cubicBezTo>
                      <a:pt x="146050" y="181102"/>
                      <a:pt x="146050" y="181102"/>
                      <a:pt x="146050" y="74445"/>
                    </a:cubicBezTo>
                    <a:cubicBezTo>
                      <a:pt x="146050" y="70150"/>
                      <a:pt x="148917" y="67287"/>
                      <a:pt x="153217" y="67287"/>
                    </a:cubicBezTo>
                    <a:cubicBezTo>
                      <a:pt x="153217" y="67287"/>
                      <a:pt x="153217" y="67287"/>
                      <a:pt x="203385" y="67287"/>
                    </a:cubicBezTo>
                    <a:cubicBezTo>
                      <a:pt x="214852" y="27917"/>
                      <a:pt x="251403" y="0"/>
                      <a:pt x="293688" y="0"/>
                    </a:cubicBezTo>
                    <a:close/>
                  </a:path>
                </a:pathLst>
              </a:custGeom>
              <a:solidFill>
                <a:srgbClr val="3F98FF">
                  <a:lumMod val="100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45720" tIns="22860" rIns="45720" bIns="22860" numCol="1" anchor="t" anchorCtr="0" compatLnSpc="1">
                <a:prstTxWarp prst="textNoShape">
                  <a:avLst/>
                </a:prstTxWarp>
                <a:noAutofit/>
              </a:bodyPr>
              <a:lstStyle/>
              <a:p>
                <a:endParaRPr lang="en-US" dirty="0"/>
              </a:p>
            </p:txBody>
          </p:sp>
        </p:grpSp>
      </p:grpSp>
    </p:spTree>
    <p:custDataLst>
      <p:tags r:id="rId1"/>
    </p:custDataLst>
    <p:extLst>
      <p:ext uri="{BB962C8B-B14F-4D97-AF65-F5344CB8AC3E}">
        <p14:creationId xmlns:p14="http://schemas.microsoft.com/office/powerpoint/2010/main" xmlns="" val="3719936634"/>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extLst>
              <p:ext uri="{D42A27DB-BD31-4B8C-83A1-F6EECF244321}">
                <p14:modId xmlns:p14="http://schemas.microsoft.com/office/powerpoint/2010/main" xmlns="" val="2830994884"/>
              </p:ext>
            </p:extLst>
          </p:nvPr>
        </p:nvGraphicFramePr>
        <p:xfrm>
          <a:off x="1588" y="1588"/>
          <a:ext cx="1587" cy="1587"/>
        </p:xfrm>
        <a:graphic>
          <a:graphicData uri="http://schemas.openxmlformats.org/presentationml/2006/ole">
            <p:oleObj spid="_x0000_s170166" name="think-cell Slide" r:id="rId4" imgW="360" imgH="360" progId="">
              <p:embed/>
            </p:oleObj>
          </a:graphicData>
        </a:graphic>
      </p:graphicFrame>
    </p:spTree>
    <p:extLst>
      <p:ext uri="{BB962C8B-B14F-4D97-AF65-F5344CB8AC3E}">
        <p14:creationId xmlns:p14="http://schemas.microsoft.com/office/powerpoint/2010/main" xmlns="" val="308474627"/>
      </p:ext>
    </p:extLst>
  </p:cSld>
  <p:clrMapOvr>
    <a:masterClrMapping/>
  </p:clrMapOvr>
  <mc:AlternateContent xmlns:mc="http://schemas.openxmlformats.org/markup-compatibility/2006">
    <mc:Choice xmlns:p14="http://schemas.microsoft.com/office/powerpoint/2010/main" xmlns="" Requires="p14">
      <p:transition p14:dur="250">
        <p:fade/>
      </p:transition>
    </mc:Choice>
    <mc:Fallback>
      <p:transition>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E4P_MASTERWIZARD_DRAFT" val="0"/>
  <p:tag name="EE4P_MASTERWIZARD_MARGINS" val="0"/>
  <p:tag name="EE4P_LANGUAGE_ID" val="1033"/>
  <p:tag name="EE4P_STYLE_ID" val="KlzYya8f"/>
  <p:tag name="EE4P_STYLE_NAME" val="AutoGravity Grid 16:9"/>
  <p:tag name="EE4P_AGENDAWIZARD" val="&lt;ee4p&gt;&lt;layouts&gt;&lt;layout name=&quot;Section Header&quot; id=&quot;227_1-1&quot;&gt;&lt;standard&gt;&lt;textframe horizontalAnchor=&quot;1&quot; marginBottom=&quot;0&quot; marginLeft=&quot;0&quot; marginRight=&quot;0&quot; marginTop=&quot;0&quot; orientation=&quot;1&quot; verticalAnchor=&quot;1&quot; /&gt;&lt;font name=&quot;Calibri&quot; bold=&quot;0&quot; italic=&quot;0&quot; color=&quot;#ffffff&quot; /&gt;&lt;paragraphformat firstLineIndent=&quot;0&quot; leftIndent=&quot;0&quot; rightIndent=&quot;0&quot; lineRuleBefore=&quot;&quot; lineRuleWithin=&quot;&quot; lineRuleAfter=&quot;&quot; spaceBefore=&quot;&quot; spaceWithin=&quot;&quot; spaceAfter=&quot;&quot; /&gt;&lt;fill visible=&quot;0&quot; /&gt;&lt;line visible=&quot;0&quot; /&gt;&lt;bulletformat visible=&quot;0&quot; /&gt;&lt;/standard&gt;&lt;agenda name=&quot;&quot; title=&quot;&quot; subtitle=&quot;&quot; sizingModeId=&quot;1&quot; fontSize=&quot;24&quot; fontSizeAuto=&quot;1&quot; startTime=&quot;540&quot; timeFormatId=&quot;1&quot; startItemNo=&quot;1&quot; createSingleAgendaSlide=&quot;1&quot; createSeparatingSlides=&quot;1&quot; createBackupSlide=&quot;1&quot; /&gt;&lt;columns&gt;&lt;column field=&quot;itemno&quot; label=&quot;No.&quot; checked=&quot;0&quot; leftSpacing=&quot;0&quot; rightSpacing=&quot;0&quot; dock=&quot;1&quot; fixedWidth=&quot;51.87527&quot; /&gt;&lt;column field=&quot;topic&quot; label=&quot;Topic&quot; leftSpacing=&quot;0&quot; rightDistribute=&quot;1&quot; dock=&quot;1&quot; /&gt;&lt;column field=&quot;responsible&quot; label=&quot;Responsible&quot; visible=&quot;0&quot; checked=&quot;0&quot; leftSpacing=&quot;10&quot; rightDistribute=&quot;1&quot; dock=&quot;1&quot; /&gt;&lt;column field=&quot;freecolumn&quot; label=&quot;&quot; visible=&quot;0&quot; checked=&quot;0&quot; leftSpacing=&quot;10&quot; rightDistribute=&quot;1&quot; dock=&quot;1&quot; /&gt;&lt;column field=&quot;timeslot&quot; label=&quot;Time Slot&quot; visible=&quot;1&quot; checked=&quot;0&quot; leftSpacing=&quot;34&quot; rightSpacing=&quot;0&quot; dock=&quot;2&quot; /&gt;&lt;column field=&quot;pageno&quot; label=&quot;Page No.&quot; visible=&quot;0&quot; checked=&quot;0&quot; leftSpacing=&quot;34&quot; rightSpacing=&quot;0&quot; dock=&quot;2&quot; /&gt;&lt;/columns&gt;&lt;position left=&quot;395.4111&quot; top=&quot;116.9109&quot; width=&quot;515.0769&quot; height=&quot;345.2203&quot; /&gt;&lt;!--&#10;      &lt;subtitle&gt;&#10;      &#10;        &lt;position left=&quot;197.597&quot; top=&quot;369.3848&quot; width=&quot;123.634&quot; height=&quot;115.6044&quot; autoshape=&quot;1&quot; rotation=&quot;0&quot; /&gt;&#10;        &lt;line visible=&quot;1&quot; weight=&quot;0.75&quot; style=&quot;1&quot; dashStyle=&quot;1&quot; foreColor=&quot;14&quot; /&gt;&#10;        &lt;fill visible=&quot;0&quot; /&gt;&#10;        &lt;textframe horizontalAnchor=&quot;1&quot; verticalAnchor=&quot;1&quot; orientation=&quot;1&quot; wordWrap=&quot;1&quot; autoSize=&quot;0&quot; marginLeft=&quot;8.503937&quot; marginRight=&quot;0&quot; marginTop=&quot;14.17323&quot; marginBottom=&quot;0&quot; /&gt;&#10;        &lt;paragraphformat alignment=&quot;1&quot; lineRuleBefore=&quot;0&quot; lineRuleWithin=&quot;1&quot; lineRuleAfter=&quot;0&quot; spaceBefore=&quot;0&quot; spaceWithin=&quot;0.95&quot; spaceAfter=&quot;0&quot; /&gt;&#10;        &lt;font name=&quot;Trebuchet MS&quot; size=&quot;10&quot; bold=&quot;0&quot; italic=&quot;0&quot; underlineStyle=&quot;0&quot; color=&quot;#ffffff&quot; spacing=&quot;0&quot; kerning=&quot;12&quot; /&gt;&#10;      &#10;      &lt;/subtitle&gt;&#10;      --&gt;&lt;settings allowedSizingModeIds=&quot;1|2&quot; allowedFontSizes=&quot;8|9|10.5|11|12|14|16|18|20|22|24&quot; allowedTimeFormatIds=&quot;1|2|3&quot; slideLayout=&quot;11&quot; customLayoutName=&quot;Blank green|Presentation¦Blank green&quot; customLayoutIndex=&quot;&quot; showBreak=&quot;0&quot; singleAgendaSlideSelected=&quot;0&quot; backupSlideTitle=&quot;Unused Slides&quot; topMargin=&quot;0&quot; leftMargin=&quot;0&quot; allowedLevels=&quot;2&quot; itemNoFormats=&quot;{1}¦{1}.{2}¦{3:alphaLC}¦{3:alphaLC}.{4:alphaLC}&quot; customLayoutNameBackup=&quot;Special gray|Presentation¦Special gray&quot; titlePrompt=&quot;Insert Title&quot; namePrompt=&quot;Insert Date&quot; /&gt;&lt;cases&gt;&lt;case level=&quot;1&quot; single=&quot;1&quot; break=&quot;0&quot; topMinSpacing=&quot;5&quot; topMaxSpacing=&quot;15&quot; bottomMinSpacing=&quot;0&quot; bottomMaxSpacing=&quot;0&quot;&gt;&lt;element field=&quot;topic&quot; type=&quot;autoshape&quot; autoShapeType=&quot;1&quot;&gt;&lt;paragraphformat alignment=&quot;1&quot; lineRuleBefore=&quot;0&quot; lineRuleWithin=&quot;1&quot; lineRuleAfter=&quot;0&quot; spaceBefore=&quot;6&quot; spaceWithin=&quot;1.1&quot; spaceAfter=&quot;3&quot; /&gt;&lt;textframe marginLeft=&quot;0&quot; /&gt;&lt;/element&gt;&lt;element field=&quot;responsible&quot; type=&quot;autoshape&quot; autoShapeType=&quot;1&quot;&gt;&lt;paragraphformat alignment=&quot;1&quot; lineRuleBefore=&quot;0&quot; lineRuleWithin=&quot;1&quot; lineRuleAfter=&quot;0&quot; spaceBefore=&quot;6&quot; spaceWithin=&quot;1.1&quot; spaceAfter=&quot;3&quot; /&gt;&lt;/element&gt;&lt;element field=&quot;freecolumn&quot; type=&quot;autoshape&quot; autoShapeType=&quot;1&quot;&gt;&lt;paragraphformat alignment=&quot;1&quot; lineRuleBefore=&quot;0&quot; lineRuleWithin=&quot;1&quot; lineRuleAfter=&quot;0&quot; spaceBefore=&quot;6&quot; spaceWithin=&quot;1.1&quot; spaceAfter=&quot;3&quot; /&gt;&lt;/element&gt;&lt;element field=&quot;timeslot&quot; type=&quot;autoshape&quot; autoShapeType=&quot;1&quot;&gt;&lt;paragraphformat alignment=&quot;1&quot; lineRuleBefore=&quot;0&quot; lineRuleWithin=&quot;1&quot; lineRuleAfter=&quot;0&quot; spaceBefore=&quot;6&quot; spaceWithin=&quot;1.1&quot; spaceAfter=&quot;3&quot; /&gt;&lt;/element&gt;&lt;element field=&quot;pageno&quot; type=&quot;autoshape&quot; autoShapeType=&quot;1&quot;&gt;&lt;paragraphformat alignment=&quot;3&quot; /&gt;&lt;/element&gt;&lt;/case&gt;&lt;case level=&quot;2&quot; single=&quot;1&quot; break=&quot;0&quot; topMinSpacing=&quot;4&quot; topMaxSpacing=&quot;4&quot; bottomMinSpacing=&quot;0&quot; bottomMaxSpacing=&quot;0&quot;&gt;&lt;element field=&quot;topic&quot; type=&quot;autoshape&quot; autoShapeType=&quot;1&quot;&gt;&lt;paragraphformat alignment=&quot;1&quot; lineRuleBefore=&quot;0&quot; lineRuleWithin=&quot;1&quot; lineRuleAfter=&quot;0&quot; spaceBefore=&quot;6&quot; spaceWithin=&quot;1.1&quot; spaceAfter=&quot;3&quot; /&gt;&lt;textframe marginLeft=&quot;0&quot; /&gt;&lt;font relativeSize=&quot;0.75&quot; /&gt;&lt;/element&gt;&lt;element field=&quot;responsible&quot; type=&quot;autoshape&quot; autoShapeType=&quot;1&quot;&gt;&lt;paragraphformat alignment=&quot;1&quot; lineRuleBefore=&quot;0&quot; lineRuleWithin=&quot;1&quot; lineRuleAfter=&quot;0&quot; spaceBefore=&quot;6&quot; spaceWithin=&quot;1.1&quot; spaceAfter=&quot;3&quot; /&gt;&lt;font relativeSize=&quot;0.75&quot; /&gt;&lt;/element&gt;&lt;element field=&quot;freecolumn&quot; type=&quot;autoshape&quot; autoShapeType=&quot;1&quot;&gt;&lt;paragraphformat alignment=&quot;1&quot; lineRuleBefore=&quot;0&quot; lineRuleWithin=&quot;1&quot; lineRuleAfter=&quot;0&quot; spaceBefore=&quot;6&quot; spaceWithin=&quot;1.1&quot; spaceAfter=&quot;3&quot; /&gt;&lt;font relativeSize=&quot;0.75&quot; /&gt;&lt;/element&gt;&lt;element field=&quot;timeslot&quot; type=&quot;autoshape&quot; autoShapeType=&quot;1&quot;&gt;&lt;paragraphformat alignment=&quot;1&quot; lineRuleBefore=&quot;0&quot; lineRuleWithin=&quot;1&quot; lineRuleAfter=&quot;0&quot; spaceBefore=&quot;6&quot; spaceWithin=&quot;1.1&quot; spaceAfter=&quot;3&quot; /&gt;&lt;font relativeSize=&quot;0.75&quot; /&gt;&lt;/element&gt;&lt;element field=&quot;pageno&quot; type=&quot;autoshape&quot; autoShapeType=&quot;1&quot;&gt;&lt;paragraphformat alignment=&quot;3&quot; /&gt;&lt;font relativeSize=&quot;0.75&quot; /&gt;&lt;/element&gt;&lt;/case&gt;&lt;/cases&gt;&lt;elements&gt;&lt;element type=&quot;autoshape&quot; autoShapeType=&quot;1&quot; value=&quot;%agendaTitle%&quot; slideType=&quot;1&quot;&gt;&lt;position left=&quot;-345.68251&quot; top=&quot;-45.376146&quot; width=&quot;271.5024&quot; height=&quot;274.7323&quot; autoshape=&quot;1&quot; rotation=&quot;0&quot; /&gt;&lt;line visible=&quot;1&quot; weight=&quot;0.75&quot; style=&quot;1&quot; dashStyle=&quot;1&quot; foreColor=&quot;#ffffff&quot; /&gt;&lt;fill visible=&quot;0&quot; /&gt;&lt;textframe horizontalAnchor=&quot;1&quot; verticalAnchor=&quot;1&quot; orientation=&quot;1&quot; wordWrap=&quot;1&quot; autoSize=&quot;0&quot; marginLeft=&quot;0&quot; marginRight=&quot;0&quot; marginTop=&quot;19.84252&quot; marginBottom=&quot;0&quot; /&gt;&lt;paragraphformat alignment=&quot;2&quot; lineRuleBefore=&quot;0&quot; lineRuleWithin=&quot;1&quot; lineRuleAfter=&quot;0&quot; spaceBefore=&quot;0&quot; spaceWithin=&quot;0.95&quot; spaceAfter=&quot;0&quot; /&gt;&lt;font name=&quot;Calibri&quot; size=&quot;54&quot; bold=&quot;0&quot; italic=&quot;0&quot; underlineStyle=&quot;0&quot; color=&quot;#ffffff&quot; spacing=&quot;0&quot; kerning=&quot;12&quot; /&gt;&lt;/element&gt;&lt;element type=&quot;autoshape&quot; autoShapeType=&quot;1&quot; value=&quot;%agendaName%&quot; slideType=&quot;1&quot;&gt;&lt;position left=&quot;-197.81411&quot; top=&quot;252.473934&quot; width=&quot;123.634&quot; height=&quot;115.6044&quot; autoshape=&quot;1&quot; rotation=&quot;0&quot; /&gt;&lt;line visible=&quot;1&quot; weight=&quot;0.75&quot; style=&quot;1&quot; dashStyle=&quot;1&quot; foreColor=&quot;#ffffff&quot; /&gt;&lt;fill visible=&quot;0&quot; /&gt;&lt;textframe horizontalAnchor=&quot;1&quot; verticalAnchor=&quot;1&quot; orientation=&quot;1&quot; wordWrap=&quot;1&quot; autoSize=&quot;0&quot; marginLeft=&quot;8.503937&quot; marginRight=&quot;0&quot; marginTop=&quot;14.17323&quot; marginBottom=&quot;0&quot; /&gt;&lt;paragraphformat alignment=&quot;1&quot; lineRuleBefore=&quot;0&quot; lineRuleWithin=&quot;1&quot; lineRuleAfter=&quot;0&quot; spaceBefore=&quot;0&quot; spaceWithin=&quot;0.95&quot; spaceAfter=&quot;0&quot; /&gt;&lt;font name=&quot;Calibri&quot; size=&quot;10&quot; bold=&quot;0&quot; italic=&quot;0&quot; underlineStyle=&quot;0&quot; color=&quot;#ffffff&quot; spacing=&quot;0&quot; kerning=&quot;12&quot; /&gt;&lt;/element&gt;&lt;element type=&quot;autoshape&quot; autoShapeType=&quot;1&quot; value=&quot;&quot; slideType=&quot;1&quot;&gt;&lt;position left=&quot;-286.10831&quot; top=&quot;252.473934&quot; width=&quot;73.17614&quot; height=&quot;78.41528&quot; autoshape=&quot;1&quot; rotation=&quot;0&quot; /&gt;&lt;line visible=&quot;1&quot; weight=&quot;0.75&quot; style=&quot;1&quot; dashStyle=&quot;1&quot; foreColor=&quot;#ffffff&quot; /&gt;&lt;fill visible=&quot;0&quot; /&gt;&lt;/element&gt;&lt;element type=&quot;autoshape&quot; autoShapeType=&quot;1&quot; value=&quot;&quot; slideType=&quot;2&quot;&gt;&lt;position left=&quot;-294.2502816&quot; top=&quot;-4.4596064&quot; width=&quot;74.61984&quot; height=&quot;74.61984&quot; autoshape=&quot;1&quot; rotation=&quot;0&quot; /&gt;&lt;line visible=&quot;1&quot; weight=&quot;0.75&quot; style=&quot;1&quot; dashStyle=&quot;1&quot; foreColor=&quot;#ffffff&quot; /&gt;&lt;fill visible=&quot;0&quot; /&gt;&lt;/element&gt;&lt;element type=&quot;autoshape&quot; autoShapeType=&quot;1&quot; value=&quot;%topic%&quot; slideType=&quot;2&quot;&gt;&lt;position left=&quot;-294.2502816&quot; top=&quot;93.1711075&quot; width=&quot;758.6493&quot; height=&quot;252.2583&quot; autoshape=&quot;1&quot; rotation=&quot;0&quot; /&gt;&lt;line visible=&quot;1&quot; weight=&quot;0.75&quot; style=&quot;1&quot; dashStyle=&quot;1&quot; foreColor=&quot;#ffffff&quot; /&gt;&lt;fill visible=&quot;0&quot; /&gt;&lt;textframe horizontalAnchor=&quot;1&quot; verticalAnchor=&quot;4&quot; orientation=&quot;1&quot; wordWrap=&quot;1&quot; autoSize=&quot;0&quot; marginLeft=&quot;21.6&quot; marginRight=&quot;21.6&quot; marginTop=&quot;21.6&quot; marginBottom=&quot;10.8&quot; /&gt;&lt;paragraphformat alignment=&quot;1&quot; lineRuleBefore=&quot;0&quot; lineRuleWithin=&quot;0&quot; lineRuleAfter=&quot;0&quot; spaceBefore=&quot;0&quot; spaceWithin=&quot;60&quot; spaceAfter=&quot;0&quot; /&gt;&lt;font name=&quot;Calibri&quot; size=&quot;54&quot; bold=&quot;0&quot; italic=&quot;0&quot; underlineStyle=&quot;0&quot; color=&quot;#ffffff&quot; spacing=&quot;0&quot; kerning=&quot;12&quot; /&gt;&lt;/element&gt;&lt;/elements&gt;&lt;/layout&gt;&lt;/layouts&gt;&lt;contents&gt;&lt;agenda name=&quot;&quot; title=&quot;&quot; subtitle=&quot;&quot; sizingModeId=&quot;1&quot; fontSize=&quot;24&quot; fontSizeAuto=&quot;1&quot; startTime=&quot;540&quot; timeFormatId=&quot;1&quot; startItemNo=&quot;1&quot; createSingleAgendaSlide=&quot;1&quot; createSeparatingSlides=&quot;1&quot; createBackupSlide=&quot;1&quot; layoutId=&quot;227_1-1&quot; createSections=&quot;0&quot;&gt;&lt;columns&gt;&lt;column field=&quot;itemno&quot; label=&quot;No.&quot; checked=&quot;0&quot; leftSpacing=&quot;0&quot; rightSpacing=&quot;0&quot; dock=&quot;1&quot; fixedWidth=&quot;51.87527&quot; /&gt;&lt;column field=&quot;topic&quot; label=&quot;Topic&quot; leftSpacing=&quot;0&quot; rightDistribute=&quot;1&quot; dock=&quot;1&quot; /&gt;&lt;column field=&quot;responsible&quot; label=&quot;Responsible&quot; visible=&quot;0&quot; checked=&quot;0&quot; leftSpacing=&quot;10&quot; rightDistribute=&quot;1&quot; dock=&quot;1&quot; /&gt;&lt;column field=&quot;freecolumn&quot; label=&quot;&quot; visible=&quot;0&quot; checked=&quot;0&quot; leftSpacing=&quot;10&quot; rightDistribute=&quot;1&quot; dock=&quot;1&quot; /&gt;&lt;column field=&quot;timeslot&quot; label=&quot;Time Slot&quot; visible=&quot;1&quot; checked=&quot;0&quot; leftSpacing=&quot;34&quot; rightSpacing=&quot;0&quot; dock=&quot;2&quot; /&gt;&lt;column field=&quot;pageno&quot; label=&quot;Page No.&quot; visible=&quot;0&quot; checked=&quot;0&quot; leftSpacing=&quot;34&quot; rightSpacing=&quot;0&quot; dock=&quot;2&quot; /&gt;&lt;/columns&gt;&lt;items /&gt;&lt;/agenda&gt;&lt;/contents&gt;&lt;/ee4p&gt;"/>
  <p:tag name="THINKCELLPRESENTATIONDONOTDELETE" val="&lt;?xml version=&quot;1.0&quot; encoding=&quot;UTF-16&quot; standalone=&quot;yes&quot;?&gt;&lt;root reqver=&quot;23045&quot;&gt;&lt;version val=&quot;25181&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lt;/m_strFormatTime&gt;&lt;m_yearfmt&gt;&lt;begin val=&quot;0&quot;/&gt;&lt;end val=&quot;0&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bNumberIsYear val=&quot;0&quot;/&gt;&lt;m_strFormatTime&gt;%1&lt;/m_strFormatTime&gt;&lt;m_yearfmt&gt;&lt;begin val=&quot;0&quot;/&gt;&lt;end val=&quot;4&quot;/&gt;&lt;/m_yearfmt&gt;&lt;/m_precDefaultMonth&gt;&lt;m_precDefaultWeek&gt;&lt;m_bNumberIsYear val=&quot;0&quot;/&gt;&lt;m_strFormatTime&gt;%d.&lt;/m_strFormatTime&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4&quot;&gt;&lt;elem m_fUsage=&quot;4.80657300550394683825E+00&quot;&gt;&lt;m_msothmcolidx val=&quot;0&quot;/&gt;&lt;m_rgb r=&quot;29&quot; g=&quot;BA&quot; b=&quot;74&quot;/&gt;&lt;m_nBrightness val=&quot;0&quot;/&gt;&lt;/elem&gt;&lt;elem m_fUsage=&quot;4.06065557260156140273E+00&quot;&gt;&lt;m_msothmcolidx val=&quot;0&quot;/&gt;&lt;m_rgb r=&quot;E7&quot; g=&quot;15&quot; b=&quot;57&quot;/&gt;&lt;m_nBrightness val=&quot;0&quot;/&gt;&lt;/elem&gt;&lt;elem m_fUsage=&quot;1.00000000000000000000E+00&quot;&gt;&lt;m_msothmcolidx val=&quot;0&quot;/&gt;&lt;m_rgb r=&quot;A7&quot; g=&quot;AD&quot; b=&quot;BE&quot;/&gt;&lt;m_nBrightness val=&quot;0&quot;/&gt;&lt;/elem&gt;&lt;elem m_fUsage=&quot;9.52004006331302887745E-02&quot;&gt;&lt;m_msothmcolidx val=&quot;0&quot;/&gt;&lt;m_rgb r=&quot;EB&quot; g=&quot;C5&quot; b=&quot;D0&quot;/&gt;&lt;m_nBrightness val=&quot;0&quot;/&gt;&lt;/elem&gt;&lt;/m_vecMRU&gt;&lt;/m_mruColor&gt;&lt;m_eweekdayFirstOfWeek val=&quot;1&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1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2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3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0.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2.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4.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4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0.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51.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53.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54.xml><?xml version="1.0" encoding="utf-8"?>
<p:tagLst xmlns:a="http://schemas.openxmlformats.org/drawingml/2006/main" xmlns:r="http://schemas.openxmlformats.org/officeDocument/2006/relationships" xmlns:p="http://schemas.openxmlformats.org/presentationml/2006/main">
  <p:tag name="BCG_MODE" val="Presentation"/>
  <p:tag name="BCG_DESIGN" val="Three heading"/>
  <p:tag name="EE4P_STRETCH" val="1"/>
  <p:tag name="EE4P_LAYOUT_ID" val="K"/>
</p:tagLst>
</file>

<file path=ppt/tags/tag55.xml><?xml version="1.0" encoding="utf-8"?>
<p:tagLst xmlns:a="http://schemas.openxmlformats.org/drawingml/2006/main" xmlns:r="http://schemas.openxmlformats.org/officeDocument/2006/relationships" xmlns:p="http://schemas.openxmlformats.org/presentationml/2006/main">
  <p:tag name="EE4P_SLIDE_AS_PICTURE_ID" val="518"/>
</p:tagLst>
</file>

<file path=ppt/tags/tag56.xml><?xml version="1.0" encoding="utf-8"?>
<p:tagLst xmlns:a="http://schemas.openxmlformats.org/drawingml/2006/main" xmlns:r="http://schemas.openxmlformats.org/officeDocument/2006/relationships" xmlns:p="http://schemas.openxmlformats.org/presentationml/2006/main">
  <p:tag name="EE4P_SLIDE_AS_PICTURE_ID" val="491"/>
</p:tagLst>
</file>

<file path=ppt/tags/tag57.xml><?xml version="1.0" encoding="utf-8"?>
<p:tagLst xmlns:a="http://schemas.openxmlformats.org/drawingml/2006/main" xmlns:r="http://schemas.openxmlformats.org/officeDocument/2006/relationships" xmlns:p="http://schemas.openxmlformats.org/presentationml/2006/main">
  <p:tag name="EE4P_SLIDE_AS_PICTURE_ID" val="501"/>
</p:tagLst>
</file>

<file path=ppt/tags/tag58.xml><?xml version="1.0" encoding="utf-8"?>
<p:tagLst xmlns:a="http://schemas.openxmlformats.org/drawingml/2006/main" xmlns:r="http://schemas.openxmlformats.org/officeDocument/2006/relationships" xmlns:p="http://schemas.openxmlformats.org/presentationml/2006/main">
  <p:tag name="BCG_MODE" val="Presentation"/>
  <p:tag name="BCG_DESIGN" val="Three heading"/>
  <p:tag name="EE4P_STRETCH" val="1"/>
  <p:tag name="EE4P_LAYOUT_ID" val="K"/>
</p:tagLst>
</file>

<file path=ppt/tags/tag59.xml><?xml version="1.0" encoding="utf-8"?>
<p:tagLst xmlns:a="http://schemas.openxmlformats.org/drawingml/2006/main" xmlns:r="http://schemas.openxmlformats.org/officeDocument/2006/relationships" xmlns:p="http://schemas.openxmlformats.org/presentationml/2006/main">
  <p:tag name="EE4P_ELEMENTWIZARD_ID" val="NumberBalls1"/>
</p:tagLst>
</file>

<file path=ppt/tags/tag6.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60.xml><?xml version="1.0" encoding="utf-8"?>
<p:tagLst xmlns:a="http://schemas.openxmlformats.org/drawingml/2006/main" xmlns:r="http://schemas.openxmlformats.org/officeDocument/2006/relationships" xmlns:p="http://schemas.openxmlformats.org/presentationml/2006/main">
  <p:tag name="BCG_MODE" val="Presentation"/>
  <p:tag name="BCG_DESIGN" val="Three heading"/>
  <p:tag name="EE4P_STRETCH" val="1"/>
  <p:tag name="EE4P_LAYOUT_ID" val="K"/>
</p:tagLst>
</file>

<file path=ppt/tags/tag7.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8.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ags/tag9.xml><?xml version="1.0" encoding="utf-8"?>
<p:tagLst xmlns:a="http://schemas.openxmlformats.org/drawingml/2006/main" xmlns:r="http://schemas.openxmlformats.org/officeDocument/2006/relationships" xmlns:p="http://schemas.openxmlformats.org/presentationml/2006/main">
  <p:tag name="EE4P_INTELLIGENT_ELEMENT" val="{Name}"/>
</p:tagLst>
</file>

<file path=ppt/theme/theme1.xml><?xml version="1.0" encoding="utf-8"?>
<a:theme xmlns:a="http://schemas.openxmlformats.org/drawingml/2006/main" name="BCG Grid 16:9">
  <a:themeElements>
    <a:clrScheme name="AutoGravity Grid 16:9">
      <a:dk1>
        <a:srgbClr val="686868"/>
      </a:dk1>
      <a:lt1>
        <a:sysClr val="window" lastClr="FFFFFF"/>
      </a:lt1>
      <a:dk2>
        <a:srgbClr val="3F98FF"/>
      </a:dk2>
      <a:lt2>
        <a:srgbClr val="FFFFFF"/>
      </a:lt2>
      <a:accent1>
        <a:srgbClr val="002B60"/>
      </a:accent1>
      <a:accent2>
        <a:srgbClr val="0064DE"/>
      </a:accent2>
      <a:accent3>
        <a:srgbClr val="FFC000"/>
      </a:accent3>
      <a:accent4>
        <a:srgbClr val="7CAFDD"/>
      </a:accent4>
      <a:accent5>
        <a:srgbClr val="A5A5A5"/>
      </a:accent5>
      <a:accent6>
        <a:srgbClr val="70AD47"/>
      </a:accent6>
      <a:hlink>
        <a:srgbClr val="CDD1E5"/>
      </a:hlink>
      <a:folHlink>
        <a:srgbClr val="2E3558"/>
      </a:folHlink>
    </a:clrScheme>
    <a:fontScheme name="AutoGravity Grid 16:9">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F98FF"/>
        </a:solidFill>
        <a:ln w="9525" cap="rnd" cmpd="sng" algn="ctr">
          <a:solidFill>
            <a:srgbClr val="3F98FF"/>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cmpd="sng" algn="ctr">
          <a:solidFill>
            <a:srgbClr val="7F7F7F"/>
          </a:solidFill>
          <a:prstDash val="solid"/>
          <a:roun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xmlns="">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tx1"/>
            </a:solidFill>
            <a:latin typeface="Calibri" panose="020F0502020204030204" pitchFamily="34" charset="0"/>
            <a:cs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xmlns="" name="Blank_16x9.potx" id="{F1417891-ADEE-4A5A-84BF-A61365689D8D}" vid="{7D249777-7FCF-437A-B862-D77B0EF45DB4}"/>
    </a:ext>
  </a:extLst>
</a:theme>
</file>

<file path=ppt/theme/theme2.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11133</TotalTime>
  <Words>509</Words>
  <Application>Microsoft Office PowerPoint</Application>
  <PresentationFormat>Custom</PresentationFormat>
  <Paragraphs>81</Paragraphs>
  <Slides>6</Slides>
  <Notes>6</Notes>
  <HiddenSlides>0</HiddenSlides>
  <MMClips>0</MMClips>
  <ScaleCrop>false</ScaleCrop>
  <HeadingPairs>
    <vt:vector size="8" baseType="variant">
      <vt:variant>
        <vt:lpstr>Theme</vt:lpstr>
      </vt:variant>
      <vt:variant>
        <vt:i4>1</vt:i4>
      </vt:variant>
      <vt:variant>
        <vt:lpstr>Embedded OLE Servers</vt:lpstr>
      </vt:variant>
      <vt:variant>
        <vt:i4>1</vt:i4>
      </vt:variant>
      <vt:variant>
        <vt:lpstr>Slide Titles</vt:lpstr>
      </vt:variant>
      <vt:variant>
        <vt:i4>6</vt:i4>
      </vt:variant>
      <vt:variant>
        <vt:lpstr>Custom Shows</vt:lpstr>
      </vt:variant>
      <vt:variant>
        <vt:i4>1</vt:i4>
      </vt:variant>
    </vt:vector>
  </HeadingPairs>
  <TitlesOfParts>
    <vt:vector size="9" baseType="lpstr">
      <vt:lpstr>BCG Grid 16:9</vt:lpstr>
      <vt:lpstr>think-cell Slide</vt:lpstr>
      <vt:lpstr>Slide 0</vt:lpstr>
      <vt:lpstr>Important | Content of this briefing package</vt:lpstr>
      <vt:lpstr>Subtopic | What's the average miles driven per year?</vt:lpstr>
      <vt:lpstr>High-ranking content for average miles driven per year usually contains following terms</vt:lpstr>
      <vt:lpstr>AG Guidelines for content production</vt:lpstr>
      <vt:lpstr>Slide 5</vt:lpstr>
      <vt:lpstr>Format Guide Workshop</vt:lpstr>
    </vt:vector>
  </TitlesOfParts>
  <Company>The Boston Consulting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Boston Consulting Group</dc:creator>
  <cp:lastModifiedBy>Lynn Walford</cp:lastModifiedBy>
  <cp:revision>680</cp:revision>
  <cp:lastPrinted>2000-01-01T07:00:00Z</cp:lastPrinted>
  <dcterms:created xsi:type="dcterms:W3CDTF">2018-08-30T00:15:01Z</dcterms:created>
  <dcterms:modified xsi:type="dcterms:W3CDTF">2018-09-21T00:12:30Z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ormat Name">
    <vt:lpwstr>Grid Format</vt:lpwstr>
  </property>
  <property fmtid="{D5CDD505-2E9C-101B-9397-08002B2CF9AE}" pid="3" name="NXPowerLiteLastOptimized">
    <vt:lpwstr>488649</vt:lpwstr>
  </property>
  <property fmtid="{D5CDD505-2E9C-101B-9397-08002B2CF9AE}" pid="4" name="NXPowerLiteSettings">
    <vt:lpwstr>87000AA0054001</vt:lpwstr>
  </property>
  <property fmtid="{D5CDD505-2E9C-101B-9397-08002B2CF9AE}" pid="5" name="NXPowerLiteVersion">
    <vt:lpwstr>D7.1.8</vt:lpwstr>
  </property>
  <property fmtid="{D5CDD505-2E9C-101B-9397-08002B2CF9AE}" pid="6" name="Template Name">
    <vt:lpwstr>16x9</vt:lpwstr>
  </property>
</Properties>
</file>